
<file path=[Content_Types].xml><?xml version="1.0" encoding="utf-8"?>
<Types xmlns="http://schemas.openxmlformats.org/package/2006/content-types">
  <Default Extension="jpeg" ContentType="image/jpeg"/>
  <Default Extension="png" ContentType="image/png"/>
  <Default Extension="wdp" ContentType="image/vnd.ms-photo"/>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sldIdLst>
    <p:sldId id="288" r:id="rId4"/>
    <p:sldId id="261" r:id="rId6"/>
    <p:sldId id="291" r:id="rId7"/>
    <p:sldId id="286" r:id="rId8"/>
    <p:sldId id="271" r:id="rId9"/>
    <p:sldId id="272" r:id="rId10"/>
    <p:sldId id="269" r:id="rId11"/>
    <p:sldId id="270" r:id="rId12"/>
    <p:sldId id="292" r:id="rId13"/>
    <p:sldId id="274" r:id="rId14"/>
    <p:sldId id="282" r:id="rId15"/>
    <p:sldId id="293" r:id="rId16"/>
    <p:sldId id="280" r:id="rId17"/>
    <p:sldId id="279" r:id="rId18"/>
    <p:sldId id="277" r:id="rId19"/>
    <p:sldId id="278" r:id="rId20"/>
    <p:sldId id="284" r:id="rId21"/>
    <p:sldId id="29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B349"/>
    <a:srgbClr val="24454F"/>
    <a:srgbClr val="1E3D46"/>
    <a:srgbClr val="FFD556"/>
    <a:srgbClr val="FF9409"/>
    <a:srgbClr val="002631"/>
    <a:srgbClr val="ECA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47" autoAdjust="0"/>
    <p:restoredTop sz="94660"/>
  </p:normalViewPr>
  <p:slideViewPr>
    <p:cSldViewPr snapToGrid="0">
      <p:cViewPr varScale="1">
        <p:scale>
          <a:sx n="87" d="100"/>
          <a:sy n="87" d="100"/>
        </p:scale>
        <p:origin x="130" y="77"/>
      </p:cViewPr>
      <p:guideLst>
        <p:guide orient="horz" pos="1184"/>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CC8B96-E234-45A5-9C3E-001DB6C0261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7CC26-FD63-446C-A01A-63EECA35D69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B4A36D7-AF98-43EA-9633-13479DAF449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77CC26-FD63-446C-A01A-63EECA35D69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B4A36D7-AF98-43EA-9633-13479DAF449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77CC26-FD63-446C-A01A-63EECA35D69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7CC26-FD63-446C-A01A-63EECA35D69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77CC26-FD63-446C-A01A-63EECA35D69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9.png"/><Relationship Id="rId4" Type="http://schemas.openxmlformats.org/officeDocument/2006/relationships/image" Target="../media/image2.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74"/>
          <a:stretch>
            <a:fillRect/>
          </a:stretch>
        </p:blipFill>
        <p:spPr>
          <a:xfrm rot="16200000">
            <a:off x="2667000" y="-2667000"/>
            <a:ext cx="6858000" cy="12192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74"/>
          <a:stretch>
            <a:fillRect/>
          </a:stretch>
        </p:blipFill>
        <p:spPr>
          <a:xfrm rot="16200000">
            <a:off x="2656114" y="-2656115"/>
            <a:ext cx="6879771" cy="12192000"/>
          </a:xfrm>
          <a:prstGeom prst="rect">
            <a:avLst/>
          </a:prstGeom>
        </p:spPr>
      </p:pic>
      <p:grpSp>
        <p:nvGrpSpPr>
          <p:cNvPr id="8" name="组合 7"/>
          <p:cNvGrpSpPr/>
          <p:nvPr userDrawn="1"/>
        </p:nvGrpSpPr>
        <p:grpSpPr>
          <a:xfrm>
            <a:off x="0" y="-29029"/>
            <a:ext cx="12192000" cy="478972"/>
            <a:chOff x="0" y="-29029"/>
            <a:chExt cx="12192000" cy="478972"/>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4309080" cy="449944"/>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258334" y="-1"/>
              <a:ext cx="4309080" cy="449944"/>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13190" t="-6451"/>
            <a:stretch>
              <a:fillRect/>
            </a:stretch>
          </p:blipFill>
          <p:spPr>
            <a:xfrm flipH="1">
              <a:off x="8451302" y="-29029"/>
              <a:ext cx="3740698" cy="478972"/>
            </a:xfrm>
            <a:prstGeom prst="rect">
              <a:avLst/>
            </a:prstGeom>
          </p:spPr>
        </p:pic>
      </p:grpSp>
      <p:pic>
        <p:nvPicPr>
          <p:cNvPr id="12" name="图片 11"/>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4437" r="4653" b="21564"/>
          <a:stretch>
            <a:fillRect/>
          </a:stretch>
        </p:blipFill>
        <p:spPr>
          <a:xfrm>
            <a:off x="0" y="3168767"/>
            <a:ext cx="12177486" cy="36964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74"/>
          <a:stretch>
            <a:fillRect/>
          </a:stretch>
        </p:blipFill>
        <p:spPr>
          <a:xfrm rot="16200000">
            <a:off x="2667000" y="-2667000"/>
            <a:ext cx="6858000" cy="12192000"/>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2745971" y="3642867"/>
            <a:ext cx="4934858" cy="2606543"/>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 y="4110604"/>
            <a:ext cx="4049312" cy="2138806"/>
          </a:xfrm>
          <a:prstGeom prst="rect">
            <a:avLst/>
          </a:prstGeom>
        </p:spPr>
      </p:pic>
      <p:pic>
        <p:nvPicPr>
          <p:cNvPr id="9" name="图片 8"/>
          <p:cNvPicPr>
            <a:picLocks noChangeAspect="1"/>
          </p:cNvPicPr>
          <p:nvPr userDrawn="1"/>
        </p:nvPicPr>
        <p:blipFill rotWithShape="1">
          <a:blip r:embed="rId4">
            <a:extLst>
              <a:ext uri="{28A0092B-C50C-407E-A947-70E740481C1C}">
                <a14:useLocalDpi xmlns:a14="http://schemas.microsoft.com/office/drawing/2010/main" val="0"/>
              </a:ext>
            </a:extLst>
          </a:blip>
          <a:srcRect r="476" b="22580"/>
          <a:stretch>
            <a:fillRect/>
          </a:stretch>
        </p:blipFill>
        <p:spPr>
          <a:xfrm>
            <a:off x="1" y="5987143"/>
            <a:ext cx="12192000" cy="870857"/>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589102" y="2494834"/>
            <a:ext cx="3463130" cy="4684105"/>
          </a:xfrm>
          <a:prstGeom prst="rect">
            <a:avLst/>
          </a:prstGeom>
        </p:spPr>
      </p:pic>
      <p:pic>
        <p:nvPicPr>
          <p:cNvPr id="11" name="图片 1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flipH="1">
            <a:off x="9454183" y="-691561"/>
            <a:ext cx="2945834" cy="277908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74"/>
          <a:stretch>
            <a:fillRect/>
          </a:stretch>
        </p:blipFill>
        <p:spPr>
          <a:xfrm rot="16200000">
            <a:off x="2667000" y="-2667000"/>
            <a:ext cx="6858000" cy="12192000"/>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6666"/>
          <a:stretch>
            <a:fillRect/>
          </a:stretch>
        </p:blipFill>
        <p:spPr>
          <a:xfrm>
            <a:off x="4465522" y="-1687621"/>
            <a:ext cx="3376181" cy="3519237"/>
          </a:xfrm>
          <a:prstGeom prst="rect">
            <a:avLst/>
          </a:prstGeom>
        </p:spPr>
      </p:pic>
      <p:grpSp>
        <p:nvGrpSpPr>
          <p:cNvPr id="8" name="组合 7"/>
          <p:cNvGrpSpPr/>
          <p:nvPr userDrawn="1"/>
        </p:nvGrpSpPr>
        <p:grpSpPr>
          <a:xfrm>
            <a:off x="0" y="6379028"/>
            <a:ext cx="12192000" cy="478972"/>
            <a:chOff x="0" y="-29029"/>
            <a:chExt cx="12192000" cy="478972"/>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
              <a:ext cx="4309080" cy="449944"/>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258334" y="-1"/>
              <a:ext cx="4309080" cy="449944"/>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3190" t="-6451"/>
            <a:stretch>
              <a:fillRect/>
            </a:stretch>
          </p:blipFill>
          <p:spPr>
            <a:xfrm flipH="1">
              <a:off x="8451302" y="-29029"/>
              <a:ext cx="3740698" cy="478972"/>
            </a:xfrm>
            <a:prstGeom prst="rect">
              <a:avLst/>
            </a:prstGeom>
          </p:spPr>
        </p:pic>
      </p:grpSp>
      <p:pic>
        <p:nvPicPr>
          <p:cNvPr id="12" name="图片 11"/>
          <p:cNvPicPr>
            <a:picLocks noChangeAspect="1"/>
          </p:cNvPicPr>
          <p:nvPr userDrawn="1"/>
        </p:nvPicPr>
        <p:blipFill rotWithShape="1">
          <a:blip r:embed="rId5">
            <a:extLst>
              <a:ext uri="{28A0092B-C50C-407E-A947-70E740481C1C}">
                <a14:useLocalDpi xmlns:a14="http://schemas.microsoft.com/office/drawing/2010/main" val="0"/>
              </a:ext>
            </a:extLst>
          </a:blip>
          <a:srcRect l="12522" t="12665" r="3557" b="20466"/>
          <a:stretch>
            <a:fillRect/>
          </a:stretch>
        </p:blipFill>
        <p:spPr>
          <a:xfrm>
            <a:off x="9289142" y="5092532"/>
            <a:ext cx="2307772" cy="8853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内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C3754CB-0A53-446A-A112-21D8A08CB83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entury Gothic" panose="020B0502020202020204"/>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entury Gothic" panose="020B0502020202020204"/>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entury Gothic" panose="020B0502020202020204"/>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A070679-3A1A-454A-B6FB-64CEA830987C}" type="slidenum">
              <a:rPr kumimoji="0" lang="zh-CN" altLang="en-US" sz="1200" b="0" i="0" u="none" strike="noStrike" kern="1200" cap="none" spc="0" normalizeH="0" baseline="0" noProof="0" smtClean="0">
                <a:ln>
                  <a:noFill/>
                </a:ln>
                <a:solidFill>
                  <a:prstClr val="black">
                    <a:tint val="75000"/>
                  </a:prstClr>
                </a:solidFill>
                <a:effectLst/>
                <a:uLnTx/>
                <a:uFillTx/>
                <a:latin typeface="Century Gothic" panose="020B0502020202020204"/>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entury Gothic" panose="020B0502020202020204"/>
              <a:cs typeface="+mn-cs"/>
            </a:endParaRPr>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74"/>
          <a:stretch>
            <a:fillRect/>
          </a:stretch>
        </p:blipFill>
        <p:spPr>
          <a:xfrm rot="16200000">
            <a:off x="2667000" y="-2667000"/>
            <a:ext cx="6858000" cy="12192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C3754CB-0A53-446A-A112-21D8A08CB83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entury Gothic" panose="020B0502020202020204"/>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entury Gothic" panose="020B0502020202020204"/>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entury Gothic" panose="020B0502020202020204"/>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A070679-3A1A-454A-B6FB-64CEA830987C}" type="slidenum">
              <a:rPr kumimoji="0" lang="zh-CN" altLang="en-US" sz="1200" b="0" i="0" u="none" strike="noStrike" kern="1200" cap="none" spc="0" normalizeH="0" baseline="0" noProof="0" smtClean="0">
                <a:ln>
                  <a:noFill/>
                </a:ln>
                <a:solidFill>
                  <a:prstClr val="black">
                    <a:tint val="75000"/>
                  </a:prstClr>
                </a:solidFill>
                <a:effectLst/>
                <a:uLnTx/>
                <a:uFillTx/>
                <a:latin typeface="Century Gothic" panose="020B0502020202020204"/>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entury Gothic" panose="020B0502020202020204"/>
              <a:cs typeface="+mn-cs"/>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9.png"/><Relationship Id="rId2" Type="http://schemas.openxmlformats.org/officeDocument/2006/relationships/image" Target="../media/image11.png"/><Relationship Id="rId10" Type="http://schemas.openxmlformats.org/officeDocument/2006/relationships/notesSlide" Target="../notesSlides/notesSlide1.xml"/><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32.emf"/><Relationship Id="rId3" Type="http://schemas.openxmlformats.org/officeDocument/2006/relationships/image" Target="../media/image31.emf"/><Relationship Id="rId2" Type="http://schemas.openxmlformats.org/officeDocument/2006/relationships/image" Target="../media/image16.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xml"/><Relationship Id="rId7" Type="http://schemas.openxmlformats.org/officeDocument/2006/relationships/image" Target="../media/image20.png"/><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9.png"/><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19.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38.jpeg"/><Relationship Id="rId3" Type="http://schemas.openxmlformats.org/officeDocument/2006/relationships/image" Target="../media/image37.png"/><Relationship Id="rId2" Type="http://schemas.openxmlformats.org/officeDocument/2006/relationships/image" Target="../media/image31.emf"/><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39.jpeg"/><Relationship Id="rId3" Type="http://schemas.openxmlformats.org/officeDocument/2006/relationships/image" Target="../media/image36.png"/><Relationship Id="rId2" Type="http://schemas.openxmlformats.org/officeDocument/2006/relationships/image" Target="../media/image31.emf"/><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9.png"/><Relationship Id="rId5" Type="http://schemas.openxmlformats.org/officeDocument/2006/relationships/image" Target="../media/image41.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11.png"/><Relationship Id="rId13" Type="http://schemas.openxmlformats.org/officeDocument/2006/relationships/notesSlide" Target="../notesSlides/notesSlide18.xml"/><Relationship Id="rId12" Type="http://schemas.openxmlformats.org/officeDocument/2006/relationships/slideLayout" Target="../slideLayouts/slideLayout2.xml"/><Relationship Id="rId11" Type="http://schemas.openxmlformats.org/officeDocument/2006/relationships/image" Target="../media/image7.png"/><Relationship Id="rId10" Type="http://schemas.openxmlformats.org/officeDocument/2006/relationships/image" Target="../media/image15.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image" Target="../media/image20.png"/><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9.png"/><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microsoft.com/office/2007/relationships/hdphoto" Target="../media/image22.wdp"/><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2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image" Target="../media/image20.png"/><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9.png"/><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768215" y="1312356"/>
            <a:ext cx="1536700" cy="4266900"/>
          </a:xfrm>
          <a:prstGeom prst="rect">
            <a:avLst/>
          </a:prstGeom>
          <a:noFill/>
        </p:spPr>
        <p:txBody>
          <a:bodyPr vert="eaVert" wrap="square" rtlCol="0">
            <a:spAutoFit/>
          </a:bodyPr>
          <a:lstStyle/>
          <a:p>
            <a:r>
              <a:rPr lang="zh-CN" sz="8800" dirty="0">
                <a:solidFill>
                  <a:srgbClr val="E5B349"/>
                </a:solidFill>
                <a:latin typeface="李旭科书法 v1.4" panose="02000603000000000000" pitchFamily="2" charset="-122"/>
                <a:ea typeface="李旭科书法 v1.4" panose="02000603000000000000" pitchFamily="2" charset="-122"/>
              </a:rPr>
              <a:t>那些事</a:t>
            </a:r>
            <a:endParaRPr lang="zh-CN" sz="8800" dirty="0">
              <a:solidFill>
                <a:srgbClr val="E5B349"/>
              </a:solidFill>
              <a:latin typeface="李旭科书法 v1.4" panose="02000603000000000000" pitchFamily="2" charset="-122"/>
              <a:ea typeface="李旭科书法 v1.4" panose="02000603000000000000" pitchFamily="2" charset="-122"/>
            </a:endParaRPr>
          </a:p>
        </p:txBody>
      </p:sp>
      <p:pic>
        <p:nvPicPr>
          <p:cNvPr id="30" name="图片 29"/>
          <p:cNvPicPr>
            <a:picLocks noChangeAspect="1"/>
          </p:cNvPicPr>
          <p:nvPr/>
        </p:nvPicPr>
        <p:blipFill>
          <a:blip r:embed="rId1"/>
          <a:stretch>
            <a:fillRect/>
          </a:stretch>
        </p:blipFill>
        <p:spPr>
          <a:xfrm>
            <a:off x="36513" y="4936717"/>
            <a:ext cx="12192000" cy="1961558"/>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46" y="4979697"/>
            <a:ext cx="402853" cy="399706"/>
          </a:xfrm>
          <a:prstGeom prst="rect">
            <a:avLst/>
          </a:prstGeom>
        </p:spPr>
      </p:pic>
      <p:sp>
        <p:nvSpPr>
          <p:cNvPr id="25" name="文本框 24"/>
          <p:cNvSpPr txBox="1"/>
          <p:nvPr/>
        </p:nvSpPr>
        <p:spPr>
          <a:xfrm>
            <a:off x="5869580" y="3081879"/>
            <a:ext cx="1659890" cy="3188788"/>
          </a:xfrm>
          <a:prstGeom prst="rect">
            <a:avLst/>
          </a:prstGeom>
          <a:noFill/>
        </p:spPr>
        <p:txBody>
          <a:bodyPr vert="eaVert" wrap="square" rtlCol="0">
            <a:spAutoFit/>
          </a:bodyPr>
          <a:lstStyle/>
          <a:p>
            <a:r>
              <a:rPr lang="zh-CN" sz="9600" dirty="0">
                <a:solidFill>
                  <a:srgbClr val="E5B349"/>
                </a:solidFill>
                <a:latin typeface="李旭科书法 v1.4" panose="02000603000000000000" pitchFamily="2" charset="-122"/>
                <a:ea typeface="李旭科书法 v1.4" panose="02000603000000000000" pitchFamily="2" charset="-122"/>
              </a:rPr>
              <a:t>明朝</a:t>
            </a:r>
            <a:endParaRPr lang="zh-CN" sz="9600" dirty="0">
              <a:solidFill>
                <a:srgbClr val="E5B349"/>
              </a:solidFill>
              <a:latin typeface="李旭科书法 v1.4" panose="02000603000000000000" pitchFamily="2" charset="-122"/>
              <a:ea typeface="李旭科书法 v1.4" panose="02000603000000000000" pitchFamily="2" charset="-122"/>
            </a:endParaRPr>
          </a:p>
        </p:txBody>
      </p:sp>
      <p:pic>
        <p:nvPicPr>
          <p:cNvPr id="27" name="图片 26"/>
          <p:cNvPicPr>
            <a:picLocks noChangeAspect="1"/>
          </p:cNvPicPr>
          <p:nvPr/>
        </p:nvPicPr>
        <p:blipFill rotWithShape="1">
          <a:blip r:embed="rId3">
            <a:extLst>
              <a:ext uri="{28A0092B-C50C-407E-A947-70E740481C1C}">
                <a14:useLocalDpi xmlns:a14="http://schemas.microsoft.com/office/drawing/2010/main" val="0"/>
              </a:ext>
            </a:extLst>
          </a:blip>
          <a:srcRect l="12522" t="12665" r="3557" b="20466"/>
          <a:stretch>
            <a:fillRect/>
          </a:stretch>
        </p:blipFill>
        <p:spPr>
          <a:xfrm>
            <a:off x="8008618" y="4936717"/>
            <a:ext cx="2307772" cy="885372"/>
          </a:xfrm>
          <a:prstGeom prst="rect">
            <a:avLst/>
          </a:prstGeom>
        </p:spPr>
      </p:pic>
      <p:pic>
        <p:nvPicPr>
          <p:cNvPr id="28" name="图片 27"/>
          <p:cNvPicPr>
            <a:picLocks noChangeAspect="1"/>
          </p:cNvPicPr>
          <p:nvPr/>
        </p:nvPicPr>
        <p:blipFill rotWithShape="1">
          <a:blip r:embed="rId4" cstate="screen"/>
          <a:srcRect/>
          <a:stretch>
            <a:fillRect/>
          </a:stretch>
        </p:blipFill>
        <p:spPr>
          <a:xfrm>
            <a:off x="2448391" y="2151870"/>
            <a:ext cx="1910687" cy="1037231"/>
          </a:xfrm>
          <a:prstGeom prst="rect">
            <a:avLst/>
          </a:prstGeom>
        </p:spPr>
      </p:pic>
      <p:pic>
        <p:nvPicPr>
          <p:cNvPr id="29" name="图片 28"/>
          <p:cNvPicPr>
            <a:picLocks noChangeAspect="1"/>
          </p:cNvPicPr>
          <p:nvPr/>
        </p:nvPicPr>
        <p:blipFill rotWithShape="1">
          <a:blip r:embed="rId5" cstate="screen"/>
          <a:srcRect/>
          <a:stretch>
            <a:fillRect/>
          </a:stretch>
        </p:blipFill>
        <p:spPr>
          <a:xfrm>
            <a:off x="7874206" y="3144618"/>
            <a:ext cx="2155257" cy="1531655"/>
          </a:xfrm>
          <a:prstGeom prst="rect">
            <a:avLst/>
          </a:prstGeom>
        </p:spPr>
      </p:pic>
      <p:pic>
        <p:nvPicPr>
          <p:cNvPr id="31" name="图片 30"/>
          <p:cNvPicPr>
            <a:picLocks noChangeAspect="1"/>
          </p:cNvPicPr>
          <p:nvPr/>
        </p:nvPicPr>
        <p:blipFill rotWithShape="1">
          <a:blip r:embed="rId6">
            <a:extLst>
              <a:ext uri="{28A0092B-C50C-407E-A947-70E740481C1C}">
                <a14:useLocalDpi xmlns:a14="http://schemas.microsoft.com/office/drawing/2010/main" val="0"/>
              </a:ext>
            </a:extLst>
          </a:blip>
          <a:srcRect l="6529" t="11742" r="7941" b="19483"/>
          <a:stretch>
            <a:fillRect/>
          </a:stretch>
        </p:blipFill>
        <p:spPr>
          <a:xfrm>
            <a:off x="1020197" y="3045090"/>
            <a:ext cx="1612345" cy="1562426"/>
          </a:xfrm>
          <a:prstGeom prst="rect">
            <a:avLst/>
          </a:prstGeom>
        </p:spPr>
      </p:pic>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9287" y="3726006"/>
            <a:ext cx="1517788" cy="1829129"/>
          </a:xfrm>
          <a:prstGeom prst="rect">
            <a:avLst/>
          </a:prstGeom>
        </p:spPr>
      </p:pic>
      <p:pic>
        <p:nvPicPr>
          <p:cNvPr id="34" name="图片 33"/>
          <p:cNvPicPr>
            <a:picLocks noChangeAspect="1"/>
          </p:cNvPicPr>
          <p:nvPr/>
        </p:nvPicPr>
        <p:blipFill>
          <a:blip r:embed="rId7" cstate="screen"/>
          <a:stretch>
            <a:fillRect/>
          </a:stretch>
        </p:blipFill>
        <p:spPr>
          <a:xfrm>
            <a:off x="3950553" y="-2804042"/>
            <a:ext cx="4363920" cy="4261640"/>
          </a:xfrm>
          <a:prstGeom prst="rect">
            <a:avLst/>
          </a:prstGeom>
        </p:spPr>
      </p:pic>
      <p:pic>
        <p:nvPicPr>
          <p:cNvPr id="35" name="图片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445512" y="-477981"/>
            <a:ext cx="2945834" cy="2779089"/>
          </a:xfrm>
          <a:prstGeom prst="rect">
            <a:avLst/>
          </a:prstGeom>
        </p:spPr>
      </p:pic>
      <p:sp>
        <p:nvSpPr>
          <p:cNvPr id="3" name="文本框 2"/>
          <p:cNvSpPr txBox="1"/>
          <p:nvPr/>
        </p:nvSpPr>
        <p:spPr>
          <a:xfrm>
            <a:off x="7283090" y="4323304"/>
            <a:ext cx="459740" cy="3188788"/>
          </a:xfrm>
          <a:prstGeom prst="rect">
            <a:avLst/>
          </a:prstGeom>
          <a:noFill/>
        </p:spPr>
        <p:txBody>
          <a:bodyPr vert="eaVert" wrap="square" rtlCol="0">
            <a:spAutoFit/>
          </a:bodyPr>
          <a:p>
            <a:r>
              <a:rPr lang="zh-CN" dirty="0">
                <a:solidFill>
                  <a:srgbClr val="E5B349"/>
                </a:solidFill>
                <a:latin typeface="李旭科书法 v1.4" panose="02000603000000000000" pitchFamily="2" charset="-122"/>
                <a:ea typeface="李旭科书法 v1.4" panose="02000603000000000000" pitchFamily="2" charset="-122"/>
              </a:rPr>
              <a:t>之后的清朝</a:t>
            </a:r>
            <a:endParaRPr lang="zh-CN" dirty="0">
              <a:solidFill>
                <a:srgbClr val="E5B349"/>
              </a:solidFill>
              <a:latin typeface="李旭科书法 v1.4" panose="02000603000000000000" pitchFamily="2" charset="-122"/>
              <a:ea typeface="李旭科书法 v1.4" panose="02000603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ppt_x</p:attrName>
                                        </p:attrNameLst>
                                      </p:cBhvr>
                                      <p:tavLst>
                                        <p:tav tm="0">
                                          <p:val>
                                            <p:strVal val="#ppt_x"/>
                                          </p:val>
                                        </p:tav>
                                        <p:tav tm="100000">
                                          <p:val>
                                            <p:strVal val="#ppt_x"/>
                                          </p:val>
                                        </p:tav>
                                      </p:tavLst>
                                    </p:anim>
                                    <p:anim calcmode="lin" valueType="num">
                                      <p:cBhvr>
                                        <p:cTn id="9" dur="75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50"/>
                                        <p:tgtEl>
                                          <p:spTgt spid="26"/>
                                        </p:tgtEl>
                                      </p:cBhvr>
                                    </p:animEffect>
                                    <p:anim calcmode="lin" valueType="num">
                                      <p:cBhvr>
                                        <p:cTn id="19" dur="750" fill="hold"/>
                                        <p:tgtEl>
                                          <p:spTgt spid="26"/>
                                        </p:tgtEl>
                                        <p:attrNameLst>
                                          <p:attrName>ppt_x</p:attrName>
                                        </p:attrNameLst>
                                      </p:cBhvr>
                                      <p:tavLst>
                                        <p:tav tm="0">
                                          <p:val>
                                            <p:strVal val="#ppt_x"/>
                                          </p:val>
                                        </p:tav>
                                        <p:tav tm="100000">
                                          <p:val>
                                            <p:strVal val="#ppt_x"/>
                                          </p:val>
                                        </p:tav>
                                      </p:tavLst>
                                    </p:anim>
                                    <p:anim calcmode="lin" valueType="num">
                                      <p:cBhvr>
                                        <p:cTn id="20" dur="7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anim calcmode="lin" valueType="num">
                                      <p:cBhvr>
                                        <p:cTn id="36" dur="500" fill="hold"/>
                                        <p:tgtEl>
                                          <p:spTgt spid="31"/>
                                        </p:tgtEl>
                                        <p:attrNameLst>
                                          <p:attrName>ppt_x</p:attrName>
                                        </p:attrNameLst>
                                      </p:cBhvr>
                                      <p:tavLst>
                                        <p:tav tm="0">
                                          <p:val>
                                            <p:strVal val="#ppt_x"/>
                                          </p:val>
                                        </p:tav>
                                        <p:tav tm="100000">
                                          <p:val>
                                            <p:strVal val="#ppt_x"/>
                                          </p:val>
                                        </p:tav>
                                      </p:tavLst>
                                    </p:anim>
                                    <p:anim calcmode="lin" valueType="num">
                                      <p:cBhvr>
                                        <p:cTn id="37"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anim calcmode="lin" valueType="num">
                                      <p:cBhvr>
                                        <p:cTn id="43" dur="500" fill="hold"/>
                                        <p:tgtEl>
                                          <p:spTgt spid="32"/>
                                        </p:tgtEl>
                                        <p:attrNameLst>
                                          <p:attrName>ppt_x</p:attrName>
                                        </p:attrNameLst>
                                      </p:cBhvr>
                                      <p:tavLst>
                                        <p:tav tm="0">
                                          <p:val>
                                            <p:strVal val="#ppt_x"/>
                                          </p:val>
                                        </p:tav>
                                        <p:tav tm="100000">
                                          <p:val>
                                            <p:strVal val="#ppt_x"/>
                                          </p:val>
                                        </p:tav>
                                      </p:tavLst>
                                    </p:anim>
                                    <p:anim calcmode="lin" valueType="num">
                                      <p:cBhvr>
                                        <p:cTn id="44"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08935" y="723186"/>
            <a:ext cx="595035" cy="1537326"/>
            <a:chOff x="2981435" y="923500"/>
            <a:chExt cx="595035" cy="1537326"/>
          </a:xfrm>
        </p:grpSpPr>
        <p:grpSp>
          <p:nvGrpSpPr>
            <p:cNvPr id="3" name="组合 2"/>
            <p:cNvGrpSpPr/>
            <p:nvPr/>
          </p:nvGrpSpPr>
          <p:grpSpPr>
            <a:xfrm>
              <a:off x="3007454" y="1098946"/>
              <a:ext cx="451133" cy="579887"/>
              <a:chOff x="5942013" y="2724150"/>
              <a:chExt cx="717550" cy="922338"/>
            </a:xfrm>
            <a:solidFill>
              <a:schemeClr val="accent1"/>
            </a:solidFill>
          </p:grpSpPr>
          <p:sp>
            <p:nvSpPr>
              <p:cNvPr id="6"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7"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8"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9"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0"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rot="5400000">
              <a:off x="2780440" y="1823815"/>
              <a:ext cx="9970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TWO</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981435" y="923500"/>
              <a:ext cx="595035" cy="66056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lang="zh-CN" altLang="en-US" sz="3200" dirty="0">
                  <a:solidFill>
                    <a:srgbClr val="E5B349"/>
                  </a:solidFill>
                  <a:latin typeface="思源宋体 CN Heavy" panose="02020900000000000000" pitchFamily="18" charset="-122"/>
                  <a:ea typeface="思源宋体 CN Heavy" panose="02020900000000000000" pitchFamily="18" charset="-122"/>
                </a:rPr>
                <a:t>贰</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endParaRPr>
            </a:p>
          </p:txBody>
        </p:sp>
      </p:grpSp>
      <p:cxnSp>
        <p:nvCxnSpPr>
          <p:cNvPr id="13" name="直接连接符 12"/>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262669" y="729241"/>
            <a:ext cx="1215819" cy="1220406"/>
            <a:chOff x="4762500" y="1714500"/>
            <a:chExt cx="2667000" cy="2677061"/>
          </a:xfrm>
        </p:grpSpPr>
        <p:sp>
          <p:nvSpPr>
            <p:cNvPr id="21" name="矩形 20"/>
            <p:cNvSpPr/>
            <p:nvPr/>
          </p:nvSpPr>
          <p:spPr>
            <a:xfrm>
              <a:off x="4762500" y="1714500"/>
              <a:ext cx="2667000" cy="2667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5B349"/>
                </a:solidFill>
                <a:effectLst/>
                <a:uLnTx/>
                <a:uFillTx/>
                <a:latin typeface="等线" panose="02010600030101010101" charset="-122"/>
                <a:ea typeface="等线" panose="02010600030101010101" charset="-122"/>
                <a:cs typeface="+mn-cs"/>
              </a:endParaRPr>
            </a:p>
          </p:txBody>
        </p:sp>
        <p:cxnSp>
          <p:nvCxnSpPr>
            <p:cNvPr id="22" name="直接连接符 21"/>
            <p:cNvCxnSpPr>
              <a:stCxn id="21" idx="1"/>
              <a:endCxn id="21" idx="3"/>
            </p:cNvCxnSpPr>
            <p:nvPr/>
          </p:nvCxnSpPr>
          <p:spPr>
            <a:xfrm>
              <a:off x="4762500" y="3048000"/>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5400000">
              <a:off x="4762500" y="3058061"/>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5228809" y="719321"/>
            <a:ext cx="1215819" cy="1220406"/>
            <a:chOff x="4762500" y="1714500"/>
            <a:chExt cx="2667000" cy="2677061"/>
          </a:xfrm>
        </p:grpSpPr>
        <p:sp>
          <p:nvSpPr>
            <p:cNvPr id="27" name="矩形 26"/>
            <p:cNvSpPr/>
            <p:nvPr/>
          </p:nvSpPr>
          <p:spPr>
            <a:xfrm>
              <a:off x="4762500" y="1714500"/>
              <a:ext cx="2667000" cy="2667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5B349"/>
                </a:solidFill>
                <a:effectLst/>
                <a:uLnTx/>
                <a:uFillTx/>
                <a:latin typeface="等线" panose="02010600030101010101" charset="-122"/>
                <a:ea typeface="等线" panose="02010600030101010101" charset="-122"/>
                <a:cs typeface="+mn-cs"/>
              </a:endParaRPr>
            </a:p>
          </p:txBody>
        </p:sp>
        <p:cxnSp>
          <p:nvCxnSpPr>
            <p:cNvPr id="28" name="直接连接符 27"/>
            <p:cNvCxnSpPr>
              <a:stCxn id="27" idx="1"/>
              <a:endCxn id="27" idx="3"/>
            </p:cNvCxnSpPr>
            <p:nvPr/>
          </p:nvCxnSpPr>
          <p:spPr>
            <a:xfrm>
              <a:off x="4762500" y="3048000"/>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a:off x="4762500" y="3058061"/>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8726320" y="654521"/>
            <a:ext cx="1215819" cy="1220406"/>
            <a:chOff x="4762500" y="1714500"/>
            <a:chExt cx="2667000" cy="2677061"/>
          </a:xfrm>
        </p:grpSpPr>
        <p:sp>
          <p:nvSpPr>
            <p:cNvPr id="33" name="矩形 32"/>
            <p:cNvSpPr/>
            <p:nvPr/>
          </p:nvSpPr>
          <p:spPr>
            <a:xfrm>
              <a:off x="4762500" y="1714500"/>
              <a:ext cx="2667000" cy="2667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5B349"/>
                </a:solidFill>
                <a:effectLst/>
                <a:uLnTx/>
                <a:uFillTx/>
                <a:latin typeface="等线" panose="02010600030101010101" charset="-122"/>
                <a:ea typeface="等线" panose="02010600030101010101" charset="-122"/>
                <a:cs typeface="+mn-cs"/>
              </a:endParaRPr>
            </a:p>
          </p:txBody>
        </p:sp>
        <p:cxnSp>
          <p:nvCxnSpPr>
            <p:cNvPr id="34" name="直接连接符 33"/>
            <p:cNvCxnSpPr>
              <a:stCxn id="33" idx="1"/>
              <a:endCxn id="33" idx="3"/>
            </p:cNvCxnSpPr>
            <p:nvPr/>
          </p:nvCxnSpPr>
          <p:spPr>
            <a:xfrm>
              <a:off x="4762500" y="3048000"/>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a:off x="4762500" y="3058061"/>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5228686" y="3946779"/>
            <a:ext cx="1215819" cy="1220406"/>
            <a:chOff x="4762500" y="1714500"/>
            <a:chExt cx="2667000" cy="2677061"/>
          </a:xfrm>
        </p:grpSpPr>
        <p:sp>
          <p:nvSpPr>
            <p:cNvPr id="39" name="矩形 38"/>
            <p:cNvSpPr/>
            <p:nvPr/>
          </p:nvSpPr>
          <p:spPr>
            <a:xfrm>
              <a:off x="4762500" y="1714500"/>
              <a:ext cx="2667000" cy="2667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5B349"/>
                </a:solidFill>
                <a:effectLst/>
                <a:uLnTx/>
                <a:uFillTx/>
                <a:latin typeface="等线" panose="02010600030101010101" charset="-122"/>
                <a:ea typeface="等线" panose="02010600030101010101" charset="-122"/>
                <a:cs typeface="+mn-cs"/>
              </a:endParaRPr>
            </a:p>
          </p:txBody>
        </p:sp>
        <p:cxnSp>
          <p:nvCxnSpPr>
            <p:cNvPr id="40" name="直接连接符 39"/>
            <p:cNvCxnSpPr>
              <a:stCxn id="39" idx="1"/>
              <a:endCxn id="39" idx="3"/>
            </p:cNvCxnSpPr>
            <p:nvPr/>
          </p:nvCxnSpPr>
          <p:spPr>
            <a:xfrm>
              <a:off x="4762500" y="3048000"/>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4762500" y="3058061"/>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9" name="文本框 48"/>
          <p:cNvSpPr txBox="1"/>
          <p:nvPr/>
        </p:nvSpPr>
        <p:spPr>
          <a:xfrm>
            <a:off x="1393523" y="723101"/>
            <a:ext cx="944880" cy="124523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权</a:t>
            </a:r>
            <a:endPar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sp>
        <p:nvSpPr>
          <p:cNvPr id="50" name="文本框 49"/>
          <p:cNvSpPr txBox="1"/>
          <p:nvPr/>
        </p:nvSpPr>
        <p:spPr>
          <a:xfrm>
            <a:off x="5380943" y="682142"/>
            <a:ext cx="944880" cy="124523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地</a:t>
            </a:r>
            <a:endPar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sp>
        <p:nvSpPr>
          <p:cNvPr id="51" name="文本框 50"/>
          <p:cNvSpPr txBox="1"/>
          <p:nvPr/>
        </p:nvSpPr>
        <p:spPr>
          <a:xfrm>
            <a:off x="8867233" y="627532"/>
            <a:ext cx="944880" cy="124523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吏</a:t>
            </a:r>
            <a:endPar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sp>
        <p:nvSpPr>
          <p:cNvPr id="52" name="文本框 51"/>
          <p:cNvSpPr txBox="1"/>
          <p:nvPr/>
        </p:nvSpPr>
        <p:spPr>
          <a:xfrm>
            <a:off x="5373624" y="3907307"/>
            <a:ext cx="944880" cy="124523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儒</a:t>
            </a:r>
            <a:endPar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sp>
        <p:nvSpPr>
          <p:cNvPr id="53" name="文本框 52"/>
          <p:cNvSpPr txBox="1"/>
          <p:nvPr/>
        </p:nvSpPr>
        <p:spPr>
          <a:xfrm>
            <a:off x="1457350" y="2101592"/>
            <a:ext cx="1151890" cy="1364410"/>
          </a:xfrm>
          <a:prstGeom prst="rect">
            <a:avLst/>
          </a:prstGeom>
          <a:noFill/>
        </p:spPr>
        <p:txBody>
          <a:bodyPr vert="eaVert" wrap="square" rtlCol="0">
            <a:spAutoFit/>
          </a:bodyPr>
          <a:lstStyle/>
          <a:p>
            <a:pPr>
              <a:lnSpc>
                <a:spcPct val="150000"/>
              </a:lnSpc>
            </a:pPr>
            <a:r>
              <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rPr>
              <a:t>中央集权的动摇使得内在稳定结构遭到破坏</a:t>
            </a:r>
            <a:endPar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endParaRPr>
          </a:p>
        </p:txBody>
      </p:sp>
      <p:sp>
        <p:nvSpPr>
          <p:cNvPr id="54" name="文本框 53"/>
          <p:cNvSpPr txBox="1"/>
          <p:nvPr/>
        </p:nvSpPr>
        <p:spPr>
          <a:xfrm>
            <a:off x="5100277" y="2096745"/>
            <a:ext cx="1475105" cy="1364410"/>
          </a:xfrm>
          <a:prstGeom prst="rect">
            <a:avLst/>
          </a:prstGeom>
          <a:noFill/>
        </p:spPr>
        <p:txBody>
          <a:bodyPr vert="eaVert" wrap="square" rtlCol="0">
            <a:spAutoFit/>
          </a:bodyPr>
          <a:lstStyle/>
          <a:p>
            <a:pPr>
              <a:lnSpc>
                <a:spcPct val="150000"/>
              </a:lnSpc>
            </a:pPr>
            <a:r>
              <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rPr>
              <a:t>大量自耕农丧失土地，经济状况恶化从而导致阶级矛盾的激化</a:t>
            </a:r>
            <a:endPar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endParaRPr>
          </a:p>
        </p:txBody>
      </p:sp>
      <p:sp>
        <p:nvSpPr>
          <p:cNvPr id="55" name="文本框 54"/>
          <p:cNvSpPr txBox="1"/>
          <p:nvPr/>
        </p:nvSpPr>
        <p:spPr>
          <a:xfrm>
            <a:off x="8921004" y="2013331"/>
            <a:ext cx="1151890" cy="1364410"/>
          </a:xfrm>
          <a:prstGeom prst="rect">
            <a:avLst/>
          </a:prstGeom>
          <a:noFill/>
        </p:spPr>
        <p:txBody>
          <a:bodyPr vert="eaVert" wrap="square" rtlCol="0">
            <a:spAutoFit/>
          </a:bodyPr>
          <a:lstStyle/>
          <a:p>
            <a:pPr>
              <a:lnSpc>
                <a:spcPct val="150000"/>
              </a:lnSpc>
            </a:pPr>
            <a:r>
              <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rPr>
              <a:t>官吏体制僵化，是清朝衰落的另一个原因</a:t>
            </a:r>
            <a:endPar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endParaRPr>
          </a:p>
        </p:txBody>
      </p:sp>
      <p:sp>
        <p:nvSpPr>
          <p:cNvPr id="56" name="文本框 55"/>
          <p:cNvSpPr txBox="1"/>
          <p:nvPr/>
        </p:nvSpPr>
        <p:spPr>
          <a:xfrm>
            <a:off x="5112604" y="5290134"/>
            <a:ext cx="1475105" cy="1364410"/>
          </a:xfrm>
          <a:prstGeom prst="rect">
            <a:avLst/>
          </a:prstGeom>
          <a:noFill/>
        </p:spPr>
        <p:txBody>
          <a:bodyPr vert="eaVert" wrap="square" rtlCol="0">
            <a:spAutoFit/>
          </a:bodyPr>
          <a:lstStyle/>
          <a:p>
            <a:pPr>
              <a:lnSpc>
                <a:spcPct val="150000"/>
              </a:lnSpc>
            </a:pPr>
            <a:r>
              <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rPr>
              <a:t>中国在学术上没有建立公理体系以及中国的重农抑商</a:t>
            </a:r>
            <a:endPar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endParaRPr>
          </a:p>
        </p:txBody>
      </p:sp>
      <p:grpSp>
        <p:nvGrpSpPr>
          <p:cNvPr id="14" name="组合 13"/>
          <p:cNvGrpSpPr/>
          <p:nvPr/>
        </p:nvGrpSpPr>
        <p:grpSpPr>
          <a:xfrm>
            <a:off x="1263304" y="3956311"/>
            <a:ext cx="1215819" cy="1220406"/>
            <a:chOff x="4762500" y="1714500"/>
            <a:chExt cx="2667000" cy="2677061"/>
          </a:xfrm>
        </p:grpSpPr>
        <p:sp>
          <p:nvSpPr>
            <p:cNvPr id="15" name="矩形 14"/>
            <p:cNvSpPr/>
            <p:nvPr/>
          </p:nvSpPr>
          <p:spPr>
            <a:xfrm>
              <a:off x="4762500" y="1714500"/>
              <a:ext cx="2667000" cy="2667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5B349"/>
                </a:solidFill>
                <a:effectLst/>
                <a:uLnTx/>
                <a:uFillTx/>
                <a:latin typeface="等线" panose="02010600030101010101" charset="-122"/>
                <a:ea typeface="等线" panose="02010600030101010101" charset="-122"/>
                <a:cs typeface="+mn-cs"/>
              </a:endParaRPr>
            </a:p>
          </p:txBody>
        </p:sp>
        <p:cxnSp>
          <p:nvCxnSpPr>
            <p:cNvPr id="16" name="直接连接符 15"/>
            <p:cNvCxnSpPr>
              <a:stCxn id="15" idx="1"/>
              <a:endCxn id="15" idx="3"/>
            </p:cNvCxnSpPr>
            <p:nvPr/>
          </p:nvCxnSpPr>
          <p:spPr>
            <a:xfrm>
              <a:off x="4762500" y="3048000"/>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4762500" y="3058061"/>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1394158" y="3950171"/>
            <a:ext cx="944880" cy="1245235"/>
          </a:xfrm>
          <a:prstGeom prst="rect">
            <a:avLst/>
          </a:prstGeom>
          <a:noFill/>
        </p:spPr>
        <p:txBody>
          <a:bodyPr wrap="none" rtlCol="0">
            <a:spAutoFit/>
          </a:bodyPr>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闭</a:t>
            </a:r>
            <a:endPar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sp>
        <p:nvSpPr>
          <p:cNvPr id="46" name="文本框 45"/>
          <p:cNvSpPr txBox="1"/>
          <p:nvPr/>
        </p:nvSpPr>
        <p:spPr>
          <a:xfrm>
            <a:off x="811555" y="5328662"/>
            <a:ext cx="1798320" cy="1364410"/>
          </a:xfrm>
          <a:prstGeom prst="rect">
            <a:avLst/>
          </a:prstGeom>
          <a:noFill/>
        </p:spPr>
        <p:txBody>
          <a:bodyPr vert="eaVert" wrap="square" rtlCol="0">
            <a:spAutoFit/>
          </a:bodyPr>
          <a:p>
            <a:pPr>
              <a:lnSpc>
                <a:spcPct val="150000"/>
              </a:lnSpc>
            </a:pPr>
            <a:r>
              <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rPr>
              <a:t>清统治者以天朝大国自居,固步自封严重影响了中国经济政治与文化的进步。</a:t>
            </a:r>
            <a:endPar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endParaRPr>
          </a:p>
        </p:txBody>
      </p:sp>
      <p:grpSp>
        <p:nvGrpSpPr>
          <p:cNvPr id="47" name="组合 46"/>
          <p:cNvGrpSpPr/>
          <p:nvPr/>
        </p:nvGrpSpPr>
        <p:grpSpPr>
          <a:xfrm>
            <a:off x="8722456" y="3920109"/>
            <a:ext cx="1215819" cy="1220406"/>
            <a:chOff x="4762500" y="1714500"/>
            <a:chExt cx="2667000" cy="2677061"/>
          </a:xfrm>
        </p:grpSpPr>
        <p:sp>
          <p:nvSpPr>
            <p:cNvPr id="48" name="矩形 47"/>
            <p:cNvSpPr/>
            <p:nvPr/>
          </p:nvSpPr>
          <p:spPr>
            <a:xfrm>
              <a:off x="4762500" y="1714500"/>
              <a:ext cx="2667000" cy="2667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5B349"/>
                </a:solidFill>
                <a:effectLst/>
                <a:uLnTx/>
                <a:uFillTx/>
                <a:latin typeface="等线" panose="02010600030101010101" charset="-122"/>
                <a:ea typeface="等线" panose="02010600030101010101" charset="-122"/>
                <a:cs typeface="+mn-cs"/>
              </a:endParaRPr>
            </a:p>
          </p:txBody>
        </p:sp>
        <p:cxnSp>
          <p:nvCxnSpPr>
            <p:cNvPr id="57" name="直接连接符 56"/>
            <p:cNvCxnSpPr>
              <a:stCxn id="48" idx="1"/>
              <a:endCxn id="48" idx="3"/>
            </p:cNvCxnSpPr>
            <p:nvPr/>
          </p:nvCxnSpPr>
          <p:spPr>
            <a:xfrm>
              <a:off x="4762500" y="3048000"/>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5400000">
              <a:off x="4762500" y="3058061"/>
              <a:ext cx="2667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762500" y="1714500"/>
              <a:ext cx="2667000" cy="265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64" name="文本框 63"/>
          <p:cNvSpPr txBox="1"/>
          <p:nvPr/>
        </p:nvSpPr>
        <p:spPr>
          <a:xfrm>
            <a:off x="8867394" y="3880637"/>
            <a:ext cx="944880" cy="1245235"/>
          </a:xfrm>
          <a:prstGeom prst="rect">
            <a:avLst/>
          </a:prstGeom>
          <a:noFill/>
        </p:spPr>
        <p:txBody>
          <a:bodyPr wrap="none" rtlCol="0">
            <a:spAutoFit/>
          </a:bodyPr>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弱</a:t>
            </a:r>
            <a:endParaRPr kumimoji="0" lang="zh-CN" altLang="en-US" sz="60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sp>
        <p:nvSpPr>
          <p:cNvPr id="65" name="文本框 64"/>
          <p:cNvSpPr txBox="1"/>
          <p:nvPr/>
        </p:nvSpPr>
        <p:spPr>
          <a:xfrm>
            <a:off x="8929589" y="5263464"/>
            <a:ext cx="1151890" cy="1364410"/>
          </a:xfrm>
          <a:prstGeom prst="rect">
            <a:avLst/>
          </a:prstGeom>
          <a:noFill/>
        </p:spPr>
        <p:txBody>
          <a:bodyPr vert="eaVert" wrap="square" rtlCol="0">
            <a:spAutoFit/>
          </a:bodyPr>
          <a:p>
            <a:pPr>
              <a:lnSpc>
                <a:spcPct val="150000"/>
              </a:lnSpc>
            </a:pPr>
            <a:r>
              <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rPr>
              <a:t>西方资本主义迅速发展，敌强我弱，必败之势</a:t>
            </a:r>
            <a:endPar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53" presetClass="entr" presetSubtype="16"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p:cTn id="32" dur="500" fill="hold"/>
                                        <p:tgtEl>
                                          <p:spTgt spid="50"/>
                                        </p:tgtEl>
                                        <p:attrNameLst>
                                          <p:attrName>ppt_w</p:attrName>
                                        </p:attrNameLst>
                                      </p:cBhvr>
                                      <p:tavLst>
                                        <p:tav tm="0">
                                          <p:val>
                                            <p:fltVal val="0"/>
                                          </p:val>
                                        </p:tav>
                                        <p:tav tm="100000">
                                          <p:val>
                                            <p:strVal val="#ppt_w"/>
                                          </p:val>
                                        </p:tav>
                                      </p:tavLst>
                                    </p:anim>
                                    <p:anim calcmode="lin" valueType="num">
                                      <p:cBhvr>
                                        <p:cTn id="33" dur="500" fill="hold"/>
                                        <p:tgtEl>
                                          <p:spTgt spid="50"/>
                                        </p:tgtEl>
                                        <p:attrNameLst>
                                          <p:attrName>ppt_h</p:attrName>
                                        </p:attrNameLst>
                                      </p:cBhvr>
                                      <p:tavLst>
                                        <p:tav tm="0">
                                          <p:val>
                                            <p:fltVal val="0"/>
                                          </p:val>
                                        </p:tav>
                                        <p:tav tm="100000">
                                          <p:val>
                                            <p:strVal val="#ppt_h"/>
                                          </p:val>
                                        </p:tav>
                                      </p:tavLst>
                                    </p:anim>
                                    <p:animEffect transition="in" filter="fade">
                                      <p:cBhvr>
                                        <p:cTn id="34" dur="500"/>
                                        <p:tgtEl>
                                          <p:spTgt spid="5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p:cTn id="37" dur="500" fill="hold"/>
                                        <p:tgtEl>
                                          <p:spTgt spid="51"/>
                                        </p:tgtEl>
                                        <p:attrNameLst>
                                          <p:attrName>ppt_w</p:attrName>
                                        </p:attrNameLst>
                                      </p:cBhvr>
                                      <p:tavLst>
                                        <p:tav tm="0">
                                          <p:val>
                                            <p:fltVal val="0"/>
                                          </p:val>
                                        </p:tav>
                                        <p:tav tm="100000">
                                          <p:val>
                                            <p:strVal val="#ppt_w"/>
                                          </p:val>
                                        </p:tav>
                                      </p:tavLst>
                                    </p:anim>
                                    <p:anim calcmode="lin" valueType="num">
                                      <p:cBhvr>
                                        <p:cTn id="38" dur="500" fill="hold"/>
                                        <p:tgtEl>
                                          <p:spTgt spid="51"/>
                                        </p:tgtEl>
                                        <p:attrNameLst>
                                          <p:attrName>ppt_h</p:attrName>
                                        </p:attrNameLst>
                                      </p:cBhvr>
                                      <p:tavLst>
                                        <p:tav tm="0">
                                          <p:val>
                                            <p:fltVal val="0"/>
                                          </p:val>
                                        </p:tav>
                                        <p:tav tm="100000">
                                          <p:val>
                                            <p:strVal val="#ppt_h"/>
                                          </p:val>
                                        </p:tav>
                                      </p:tavLst>
                                    </p:anim>
                                    <p:animEffect transition="in" filter="fade">
                                      <p:cBhvr>
                                        <p:cTn id="39" dur="500"/>
                                        <p:tgtEl>
                                          <p:spTgt spid="5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500" fill="hold"/>
                                        <p:tgtEl>
                                          <p:spTgt spid="52"/>
                                        </p:tgtEl>
                                        <p:attrNameLst>
                                          <p:attrName>ppt_w</p:attrName>
                                        </p:attrNameLst>
                                      </p:cBhvr>
                                      <p:tavLst>
                                        <p:tav tm="0">
                                          <p:val>
                                            <p:fltVal val="0"/>
                                          </p:val>
                                        </p:tav>
                                        <p:tav tm="100000">
                                          <p:val>
                                            <p:strVal val="#ppt_w"/>
                                          </p:val>
                                        </p:tav>
                                      </p:tavLst>
                                    </p:anim>
                                    <p:anim calcmode="lin" valueType="num">
                                      <p:cBhvr>
                                        <p:cTn id="43" dur="500" fill="hold"/>
                                        <p:tgtEl>
                                          <p:spTgt spid="52"/>
                                        </p:tgtEl>
                                        <p:attrNameLst>
                                          <p:attrName>ppt_h</p:attrName>
                                        </p:attrNameLst>
                                      </p:cBhvr>
                                      <p:tavLst>
                                        <p:tav tm="0">
                                          <p:val>
                                            <p:fltVal val="0"/>
                                          </p:val>
                                        </p:tav>
                                        <p:tav tm="100000">
                                          <p:val>
                                            <p:strVal val="#ppt_h"/>
                                          </p:val>
                                        </p:tav>
                                      </p:tavLst>
                                    </p:anim>
                                    <p:animEffect transition="in" filter="fade">
                                      <p:cBhvr>
                                        <p:cTn id="44" dur="500"/>
                                        <p:tgtEl>
                                          <p:spTgt spid="52"/>
                                        </p:tgtEl>
                                      </p:cBhvr>
                                    </p:animEffect>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750"/>
                                        <p:tgtEl>
                                          <p:spTgt spid="53"/>
                                        </p:tgtEl>
                                      </p:cBhvr>
                                    </p:animEffect>
                                    <p:anim calcmode="lin" valueType="num">
                                      <p:cBhvr>
                                        <p:cTn id="49" dur="750" fill="hold"/>
                                        <p:tgtEl>
                                          <p:spTgt spid="53"/>
                                        </p:tgtEl>
                                        <p:attrNameLst>
                                          <p:attrName>ppt_x</p:attrName>
                                        </p:attrNameLst>
                                      </p:cBhvr>
                                      <p:tavLst>
                                        <p:tav tm="0">
                                          <p:val>
                                            <p:strVal val="#ppt_x"/>
                                          </p:val>
                                        </p:tav>
                                        <p:tav tm="100000">
                                          <p:val>
                                            <p:strVal val="#ppt_x"/>
                                          </p:val>
                                        </p:tav>
                                      </p:tavLst>
                                    </p:anim>
                                    <p:anim calcmode="lin" valueType="num">
                                      <p:cBhvr>
                                        <p:cTn id="50" dur="750" fill="hold"/>
                                        <p:tgtEl>
                                          <p:spTgt spid="5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750"/>
                                        <p:tgtEl>
                                          <p:spTgt spid="54"/>
                                        </p:tgtEl>
                                      </p:cBhvr>
                                    </p:animEffect>
                                    <p:anim calcmode="lin" valueType="num">
                                      <p:cBhvr>
                                        <p:cTn id="54" dur="750" fill="hold"/>
                                        <p:tgtEl>
                                          <p:spTgt spid="54"/>
                                        </p:tgtEl>
                                        <p:attrNameLst>
                                          <p:attrName>ppt_x</p:attrName>
                                        </p:attrNameLst>
                                      </p:cBhvr>
                                      <p:tavLst>
                                        <p:tav tm="0">
                                          <p:val>
                                            <p:strVal val="#ppt_x"/>
                                          </p:val>
                                        </p:tav>
                                        <p:tav tm="100000">
                                          <p:val>
                                            <p:strVal val="#ppt_x"/>
                                          </p:val>
                                        </p:tav>
                                      </p:tavLst>
                                    </p:anim>
                                    <p:anim calcmode="lin" valueType="num">
                                      <p:cBhvr>
                                        <p:cTn id="55" dur="750" fill="hold"/>
                                        <p:tgtEl>
                                          <p:spTgt spid="5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750"/>
                                        <p:tgtEl>
                                          <p:spTgt spid="55"/>
                                        </p:tgtEl>
                                      </p:cBhvr>
                                    </p:animEffect>
                                    <p:anim calcmode="lin" valueType="num">
                                      <p:cBhvr>
                                        <p:cTn id="59" dur="750" fill="hold"/>
                                        <p:tgtEl>
                                          <p:spTgt spid="55"/>
                                        </p:tgtEl>
                                        <p:attrNameLst>
                                          <p:attrName>ppt_x</p:attrName>
                                        </p:attrNameLst>
                                      </p:cBhvr>
                                      <p:tavLst>
                                        <p:tav tm="0">
                                          <p:val>
                                            <p:strVal val="#ppt_x"/>
                                          </p:val>
                                        </p:tav>
                                        <p:tav tm="100000">
                                          <p:val>
                                            <p:strVal val="#ppt_x"/>
                                          </p:val>
                                        </p:tav>
                                      </p:tavLst>
                                    </p:anim>
                                    <p:anim calcmode="lin" valueType="num">
                                      <p:cBhvr>
                                        <p:cTn id="60" dur="750" fill="hold"/>
                                        <p:tgtEl>
                                          <p:spTgt spid="5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750"/>
                                        <p:tgtEl>
                                          <p:spTgt spid="56"/>
                                        </p:tgtEl>
                                      </p:cBhvr>
                                    </p:animEffect>
                                    <p:anim calcmode="lin" valueType="num">
                                      <p:cBhvr>
                                        <p:cTn id="64" dur="750" fill="hold"/>
                                        <p:tgtEl>
                                          <p:spTgt spid="56"/>
                                        </p:tgtEl>
                                        <p:attrNameLst>
                                          <p:attrName>ppt_x</p:attrName>
                                        </p:attrNameLst>
                                      </p:cBhvr>
                                      <p:tavLst>
                                        <p:tav tm="0">
                                          <p:val>
                                            <p:strVal val="#ppt_x"/>
                                          </p:val>
                                        </p:tav>
                                        <p:tav tm="100000">
                                          <p:val>
                                            <p:strVal val="#ppt_x"/>
                                          </p:val>
                                        </p:tav>
                                      </p:tavLst>
                                    </p:anim>
                                    <p:anim calcmode="lin" valueType="num">
                                      <p:cBhvr>
                                        <p:cTn id="65" dur="750" fill="hold"/>
                                        <p:tgtEl>
                                          <p:spTgt spid="56"/>
                                        </p:tgtEl>
                                        <p:attrNameLst>
                                          <p:attrName>ppt_y</p:attrName>
                                        </p:attrNameLst>
                                      </p:cBhvr>
                                      <p:tavLst>
                                        <p:tav tm="0">
                                          <p:val>
                                            <p:strVal val="#ppt_y+.1"/>
                                          </p:val>
                                        </p:tav>
                                        <p:tav tm="100000">
                                          <p:val>
                                            <p:strVal val="#ppt_y"/>
                                          </p:val>
                                        </p:tav>
                                      </p:tavLst>
                                    </p:anim>
                                  </p:childTnLst>
                                </p:cTn>
                              </p:par>
                              <p:par>
                                <p:cTn id="66" presetID="53" presetClass="entr" presetSubtype="16"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Effect transition="in" filter="fade">
                                      <p:cBhvr>
                                        <p:cTn id="75" dur="500"/>
                                        <p:tgtEl>
                                          <p:spTgt spid="44"/>
                                        </p:tgtEl>
                                      </p:cBhvr>
                                    </p:animEffect>
                                  </p:childTnLst>
                                </p:cTn>
                              </p:par>
                            </p:childTnLst>
                          </p:cTn>
                        </p:par>
                        <p:par>
                          <p:cTn id="76" fill="hold">
                            <p:stCondLst>
                              <p:cond delay="1500"/>
                            </p:stCondLst>
                            <p:childTnLst>
                              <p:par>
                                <p:cTn id="77" presetID="42" presetClass="entr" presetSubtype="0"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750"/>
                                        <p:tgtEl>
                                          <p:spTgt spid="46"/>
                                        </p:tgtEl>
                                      </p:cBhvr>
                                    </p:animEffect>
                                    <p:anim calcmode="lin" valueType="num">
                                      <p:cBhvr>
                                        <p:cTn id="80" dur="750" fill="hold"/>
                                        <p:tgtEl>
                                          <p:spTgt spid="46"/>
                                        </p:tgtEl>
                                        <p:attrNameLst>
                                          <p:attrName>ppt_x</p:attrName>
                                        </p:attrNameLst>
                                      </p:cBhvr>
                                      <p:tavLst>
                                        <p:tav tm="0">
                                          <p:val>
                                            <p:strVal val="#ppt_x"/>
                                          </p:val>
                                        </p:tav>
                                        <p:tav tm="100000">
                                          <p:val>
                                            <p:strVal val="#ppt_x"/>
                                          </p:val>
                                        </p:tav>
                                      </p:tavLst>
                                    </p:anim>
                                    <p:anim calcmode="lin" valueType="num">
                                      <p:cBhvr>
                                        <p:cTn id="81" dur="750" fill="hold"/>
                                        <p:tgtEl>
                                          <p:spTgt spid="46"/>
                                        </p:tgtEl>
                                        <p:attrNameLst>
                                          <p:attrName>ppt_y</p:attrName>
                                        </p:attrNameLst>
                                      </p:cBhvr>
                                      <p:tavLst>
                                        <p:tav tm="0">
                                          <p:val>
                                            <p:strVal val="#ppt_y+.1"/>
                                          </p:val>
                                        </p:tav>
                                        <p:tav tm="100000">
                                          <p:val>
                                            <p:strVal val="#ppt_y"/>
                                          </p:val>
                                        </p:tav>
                                      </p:tavLst>
                                    </p:anim>
                                  </p:childTnLst>
                                </p:cTn>
                              </p:par>
                              <p:par>
                                <p:cTn id="82" presetID="53" presetClass="entr" presetSubtype="16" fill="hold" nodeType="with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p:cTn id="84" dur="500" fill="hold"/>
                                        <p:tgtEl>
                                          <p:spTgt spid="47"/>
                                        </p:tgtEl>
                                        <p:attrNameLst>
                                          <p:attrName>ppt_w</p:attrName>
                                        </p:attrNameLst>
                                      </p:cBhvr>
                                      <p:tavLst>
                                        <p:tav tm="0">
                                          <p:val>
                                            <p:fltVal val="0"/>
                                          </p:val>
                                        </p:tav>
                                        <p:tav tm="100000">
                                          <p:val>
                                            <p:strVal val="#ppt_w"/>
                                          </p:val>
                                        </p:tav>
                                      </p:tavLst>
                                    </p:anim>
                                    <p:anim calcmode="lin" valueType="num">
                                      <p:cBhvr>
                                        <p:cTn id="85" dur="500" fill="hold"/>
                                        <p:tgtEl>
                                          <p:spTgt spid="47"/>
                                        </p:tgtEl>
                                        <p:attrNameLst>
                                          <p:attrName>ppt_h</p:attrName>
                                        </p:attrNameLst>
                                      </p:cBhvr>
                                      <p:tavLst>
                                        <p:tav tm="0">
                                          <p:val>
                                            <p:fltVal val="0"/>
                                          </p:val>
                                        </p:tav>
                                        <p:tav tm="100000">
                                          <p:val>
                                            <p:strVal val="#ppt_h"/>
                                          </p:val>
                                        </p:tav>
                                      </p:tavLst>
                                    </p:anim>
                                    <p:animEffect transition="in" filter="fade">
                                      <p:cBhvr>
                                        <p:cTn id="86" dur="500"/>
                                        <p:tgtEl>
                                          <p:spTgt spid="47"/>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64"/>
                                        </p:tgtEl>
                                        <p:attrNameLst>
                                          <p:attrName>style.visibility</p:attrName>
                                        </p:attrNameLst>
                                      </p:cBhvr>
                                      <p:to>
                                        <p:strVal val="visible"/>
                                      </p:to>
                                    </p:set>
                                    <p:anim calcmode="lin" valueType="num">
                                      <p:cBhvr>
                                        <p:cTn id="89" dur="500" fill="hold"/>
                                        <p:tgtEl>
                                          <p:spTgt spid="64"/>
                                        </p:tgtEl>
                                        <p:attrNameLst>
                                          <p:attrName>ppt_w</p:attrName>
                                        </p:attrNameLst>
                                      </p:cBhvr>
                                      <p:tavLst>
                                        <p:tav tm="0">
                                          <p:val>
                                            <p:fltVal val="0"/>
                                          </p:val>
                                        </p:tav>
                                        <p:tav tm="100000">
                                          <p:val>
                                            <p:strVal val="#ppt_w"/>
                                          </p:val>
                                        </p:tav>
                                      </p:tavLst>
                                    </p:anim>
                                    <p:anim calcmode="lin" valueType="num">
                                      <p:cBhvr>
                                        <p:cTn id="90" dur="500" fill="hold"/>
                                        <p:tgtEl>
                                          <p:spTgt spid="64"/>
                                        </p:tgtEl>
                                        <p:attrNameLst>
                                          <p:attrName>ppt_h</p:attrName>
                                        </p:attrNameLst>
                                      </p:cBhvr>
                                      <p:tavLst>
                                        <p:tav tm="0">
                                          <p:val>
                                            <p:fltVal val="0"/>
                                          </p:val>
                                        </p:tav>
                                        <p:tav tm="100000">
                                          <p:val>
                                            <p:strVal val="#ppt_h"/>
                                          </p:val>
                                        </p:tav>
                                      </p:tavLst>
                                    </p:anim>
                                    <p:animEffect transition="in" filter="fade">
                                      <p:cBhvr>
                                        <p:cTn id="91" dur="500"/>
                                        <p:tgtEl>
                                          <p:spTgt spid="64"/>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fade">
                                      <p:cBhvr>
                                        <p:cTn id="94" dur="750"/>
                                        <p:tgtEl>
                                          <p:spTgt spid="65"/>
                                        </p:tgtEl>
                                      </p:cBhvr>
                                    </p:animEffect>
                                    <p:anim calcmode="lin" valueType="num">
                                      <p:cBhvr>
                                        <p:cTn id="95" dur="750" fill="hold"/>
                                        <p:tgtEl>
                                          <p:spTgt spid="65"/>
                                        </p:tgtEl>
                                        <p:attrNameLst>
                                          <p:attrName>ppt_x</p:attrName>
                                        </p:attrNameLst>
                                      </p:cBhvr>
                                      <p:tavLst>
                                        <p:tav tm="0">
                                          <p:val>
                                            <p:strVal val="#ppt_x"/>
                                          </p:val>
                                        </p:tav>
                                        <p:tav tm="100000">
                                          <p:val>
                                            <p:strVal val="#ppt_x"/>
                                          </p:val>
                                        </p:tav>
                                      </p:tavLst>
                                    </p:anim>
                                    <p:anim calcmode="lin" valueType="num">
                                      <p:cBhvr>
                                        <p:cTn id="96" dur="75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P spid="55" grpId="0"/>
      <p:bldP spid="56" grpId="0"/>
      <p:bldP spid="44" grpId="0"/>
      <p:bldP spid="46" grpId="0"/>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08935" y="710994"/>
            <a:ext cx="589280" cy="1573426"/>
            <a:chOff x="2981435" y="911308"/>
            <a:chExt cx="589280" cy="1573426"/>
          </a:xfrm>
        </p:grpSpPr>
        <p:grpSp>
          <p:nvGrpSpPr>
            <p:cNvPr id="3" name="组合 2"/>
            <p:cNvGrpSpPr/>
            <p:nvPr/>
          </p:nvGrpSpPr>
          <p:grpSpPr>
            <a:xfrm>
              <a:off x="3007454" y="1098946"/>
              <a:ext cx="451133" cy="579887"/>
              <a:chOff x="5942013" y="2724150"/>
              <a:chExt cx="717550" cy="922338"/>
            </a:xfrm>
            <a:solidFill>
              <a:schemeClr val="accent1"/>
            </a:solidFill>
          </p:grpSpPr>
          <p:sp>
            <p:nvSpPr>
              <p:cNvPr id="6"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7"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8"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9"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0"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rot="5400000">
              <a:off x="2762390" y="1829673"/>
              <a:ext cx="10331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FOUR</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981435" y="911308"/>
              <a:ext cx="589280" cy="70675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lang="zh-CN" altLang="en-US" sz="3200" dirty="0">
                  <a:solidFill>
                    <a:srgbClr val="E5B349"/>
                  </a:solidFill>
                  <a:latin typeface="思源宋体 CN Heavy" panose="02020900000000000000" pitchFamily="18" charset="-122"/>
                  <a:ea typeface="思源宋体 CN Heavy" panose="02020900000000000000" pitchFamily="18" charset="-122"/>
                </a:rPr>
                <a:t>贰</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endParaRPr>
            </a:p>
          </p:txBody>
        </p:sp>
      </p:grpSp>
      <p:cxnSp>
        <p:nvCxnSpPr>
          <p:cNvPr id="13" name="直接连接符 12"/>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4327450" y="731719"/>
            <a:ext cx="2418080" cy="937260"/>
          </a:xfrm>
          <a:prstGeom prst="rect">
            <a:avLst/>
          </a:prstGeom>
        </p:spPr>
        <p:txBody>
          <a:bodyPr wrap="none">
            <a:spAutoFit/>
          </a:bodyPr>
          <a:lstStyle/>
          <a:p>
            <a:pPr defTabSz="914400">
              <a:lnSpc>
                <a:spcPct val="125000"/>
              </a:lnSpc>
              <a:defRPr/>
            </a:pPr>
            <a:r>
              <a:rPr lang="zh-CN" altLang="en-US" sz="4400" dirty="0">
                <a:solidFill>
                  <a:srgbClr val="E5B349"/>
                </a:solidFill>
                <a:latin typeface="思源宋体 CN Heavy" panose="02020900000000000000" pitchFamily="18" charset="-122"/>
                <a:ea typeface="思源宋体 CN Heavy" panose="02020900000000000000" pitchFamily="18" charset="-122"/>
              </a:rPr>
              <a:t>根本原因</a:t>
            </a:r>
            <a:endParaRPr lang="en-US" altLang="zh-CN" sz="4400" dirty="0">
              <a:solidFill>
                <a:srgbClr val="E5B349"/>
              </a:solidFill>
              <a:latin typeface="思源宋体 CN Heavy" panose="02020900000000000000" pitchFamily="18" charset="-122"/>
              <a:ea typeface="思源宋体 CN Heavy" panose="02020900000000000000" pitchFamily="18" charset="-122"/>
            </a:endParaRPr>
          </a:p>
        </p:txBody>
      </p:sp>
      <p:pic>
        <p:nvPicPr>
          <p:cNvPr id="85" name="图片 8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3957" y="989340"/>
            <a:ext cx="1705984" cy="564210"/>
          </a:xfrm>
          <a:prstGeom prst="rect">
            <a:avLst/>
          </a:prstGeom>
        </p:spPr>
      </p:pic>
      <p:pic>
        <p:nvPicPr>
          <p:cNvPr id="87" name="图片 86" descr="图片包含 纸夹&#10;&#10;自动生成的说明"/>
          <p:cNvPicPr>
            <a:picLocks noChangeAspect="1"/>
          </p:cNvPicPr>
          <p:nvPr/>
        </p:nvPicPr>
        <p:blipFill rotWithShape="1">
          <a:blip r:embed="rId2">
            <a:extLst>
              <a:ext uri="{28A0092B-C50C-407E-A947-70E740481C1C}">
                <a14:useLocalDpi xmlns:a14="http://schemas.microsoft.com/office/drawing/2010/main" val="0"/>
              </a:ext>
            </a:extLst>
          </a:blip>
          <a:srcRect l="24164" t="45479" b="16534"/>
          <a:stretch>
            <a:fillRect/>
          </a:stretch>
        </p:blipFill>
        <p:spPr>
          <a:xfrm flipH="1">
            <a:off x="-916431" y="1176419"/>
            <a:ext cx="2781434" cy="914400"/>
          </a:xfrm>
          <a:prstGeom prst="rect">
            <a:avLst/>
          </a:prstGeom>
        </p:spPr>
      </p:pic>
      <p:cxnSp>
        <p:nvCxnSpPr>
          <p:cNvPr id="14" name="直接连接符 13"/>
          <p:cNvCxnSpPr/>
          <p:nvPr/>
        </p:nvCxnSpPr>
        <p:spPr>
          <a:xfrm flipH="1">
            <a:off x="1092690" y="2317943"/>
            <a:ext cx="8025673" cy="0"/>
          </a:xfrm>
          <a:prstGeom prst="line">
            <a:avLst/>
          </a:prstGeom>
          <a:ln>
            <a:solidFill>
              <a:srgbClr val="FFD556"/>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8889924" y="1674188"/>
            <a:ext cx="1740294" cy="1870672"/>
            <a:chOff x="8630611" y="4588002"/>
            <a:chExt cx="1740294" cy="1870672"/>
          </a:xfrm>
        </p:grpSpPr>
        <p:sp>
          <p:nvSpPr>
            <p:cNvPr id="86" name="椭圆 85"/>
            <p:cNvSpPr/>
            <p:nvPr/>
          </p:nvSpPr>
          <p:spPr>
            <a:xfrm>
              <a:off x="8859050" y="4588002"/>
              <a:ext cx="1511855" cy="1511855"/>
            </a:xfrm>
            <a:prstGeom prst="ellipse">
              <a:avLst/>
            </a:prstGeom>
            <a:noFill/>
            <a:ln>
              <a:solidFill>
                <a:srgbClr val="FFD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8" name="图片 87" descr="图片包含 纸夹&#10;&#10;自动生成的说明"/>
            <p:cNvPicPr>
              <a:picLocks noChangeAspect="1"/>
            </p:cNvPicPr>
            <p:nvPr/>
          </p:nvPicPr>
          <p:blipFill rotWithShape="1">
            <a:blip r:embed="rId2">
              <a:extLst>
                <a:ext uri="{28A0092B-C50C-407E-A947-70E740481C1C}">
                  <a14:useLocalDpi xmlns:a14="http://schemas.microsoft.com/office/drawing/2010/main" val="0"/>
                </a:ext>
              </a:extLst>
            </a:blip>
            <a:srcRect l="24164" t="44956" r="29443" b="16534"/>
            <a:stretch>
              <a:fillRect/>
            </a:stretch>
          </p:blipFill>
          <p:spPr>
            <a:xfrm flipH="1">
              <a:off x="9005103" y="4768770"/>
              <a:ext cx="1261641" cy="687334"/>
            </a:xfrm>
            <a:prstGeom prst="rect">
              <a:avLst/>
            </a:prstGeom>
          </p:spPr>
        </p:pic>
        <p:pic>
          <p:nvPicPr>
            <p:cNvPr id="89" name="图片 88"/>
            <p:cNvPicPr>
              <a:picLocks noChangeAspect="1"/>
            </p:cNvPicPr>
            <p:nvPr/>
          </p:nvPicPr>
          <p:blipFill>
            <a:blip r:embed="rId3"/>
            <a:stretch>
              <a:fillRect/>
            </a:stretch>
          </p:blipFill>
          <p:spPr>
            <a:xfrm>
              <a:off x="8630611" y="4934320"/>
              <a:ext cx="1740294" cy="1524354"/>
            </a:xfrm>
            <a:prstGeom prst="rect">
              <a:avLst/>
            </a:prstGeom>
          </p:spPr>
        </p:pic>
      </p:grpSp>
      <p:cxnSp>
        <p:nvCxnSpPr>
          <p:cNvPr id="90" name="直接连接符 89"/>
          <p:cNvCxnSpPr/>
          <p:nvPr/>
        </p:nvCxnSpPr>
        <p:spPr>
          <a:xfrm flipH="1">
            <a:off x="1092690" y="3301791"/>
            <a:ext cx="8669439" cy="0"/>
          </a:xfrm>
          <a:prstGeom prst="line">
            <a:avLst/>
          </a:prstGeom>
          <a:ln>
            <a:solidFill>
              <a:srgbClr val="FFD556"/>
            </a:solidFill>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1081112" y="2155830"/>
            <a:ext cx="1944122" cy="928972"/>
          </a:xfrm>
          <a:prstGeom prst="rect">
            <a:avLst/>
          </a:prstGeom>
        </p:spPr>
        <p:txBody>
          <a:bodyPr wrap="none">
            <a:spAutoFit/>
          </a:bodyPr>
          <a:p>
            <a:pPr>
              <a:lnSpc>
                <a:spcPct val="200000"/>
              </a:lnSpc>
            </a:pPr>
            <a:r>
              <a:rPr lang="zh-CN" altLang="en-US" sz="3200" spc="230" dirty="0">
                <a:solidFill>
                  <a:srgbClr val="FFD556"/>
                </a:solidFill>
                <a:latin typeface="思源宋体 CN Heavy" panose="02020900000000000000" pitchFamily="18" charset="-122"/>
                <a:ea typeface="思源宋体 CN Heavy" panose="02020900000000000000" pitchFamily="18" charset="-122"/>
              </a:rPr>
              <a:t>御猫问：</a:t>
            </a:r>
            <a:endParaRPr lang="en-US" altLang="zh-CN" spc="230" dirty="0">
              <a:solidFill>
                <a:schemeClr val="bg1"/>
              </a:solidFill>
              <a:latin typeface="思源宋体 CN Heavy" panose="02020900000000000000" pitchFamily="18" charset="-122"/>
              <a:ea typeface="思源宋体 CN Heavy" panose="02020900000000000000" pitchFamily="18" charset="-122"/>
            </a:endParaRPr>
          </a:p>
        </p:txBody>
      </p:sp>
      <p:sp>
        <p:nvSpPr>
          <p:cNvPr id="92" name="矩形 91"/>
          <p:cNvSpPr/>
          <p:nvPr/>
        </p:nvSpPr>
        <p:spPr>
          <a:xfrm>
            <a:off x="2818687" y="2624738"/>
            <a:ext cx="6130673" cy="460375"/>
          </a:xfrm>
          <a:prstGeom prst="rect">
            <a:avLst/>
          </a:prstGeom>
        </p:spPr>
        <p:txBody>
          <a:bodyPr wrap="square">
            <a:spAutoFit/>
          </a:bodyPr>
          <a:p>
            <a:pPr>
              <a:lnSpc>
                <a:spcPct val="150000"/>
              </a:lnSpc>
            </a:pPr>
            <a:r>
              <a:rPr lang="zh-CN" altLang="en-US" sz="1600" spc="230" dirty="0">
                <a:solidFill>
                  <a:schemeClr val="bg1"/>
                </a:solidFill>
                <a:latin typeface="思源宋体 CN Heavy" panose="02020900000000000000" pitchFamily="18" charset="-122"/>
                <a:ea typeface="思源宋体 CN Heavy" panose="02020900000000000000" pitchFamily="18" charset="-122"/>
              </a:rPr>
              <a:t>那么问题来了，造成这种情况的根本原因究竟是什么呢？</a:t>
            </a:r>
            <a:endParaRPr lang="zh-CN" altLang="en-US" sz="1600" dirty="0"/>
          </a:p>
        </p:txBody>
      </p:sp>
      <p:cxnSp>
        <p:nvCxnSpPr>
          <p:cNvPr id="93" name="直接连接符 92"/>
          <p:cNvCxnSpPr/>
          <p:nvPr/>
        </p:nvCxnSpPr>
        <p:spPr>
          <a:xfrm>
            <a:off x="2500398" y="4767847"/>
            <a:ext cx="8025673" cy="0"/>
          </a:xfrm>
          <a:prstGeom prst="line">
            <a:avLst/>
          </a:prstGeom>
          <a:ln>
            <a:solidFill>
              <a:srgbClr val="FFD556"/>
            </a:solidFill>
          </a:ln>
        </p:spPr>
        <p:style>
          <a:lnRef idx="1">
            <a:schemeClr val="accent1"/>
          </a:lnRef>
          <a:fillRef idx="0">
            <a:schemeClr val="accent1"/>
          </a:fillRef>
          <a:effectRef idx="0">
            <a:schemeClr val="accent1"/>
          </a:effectRef>
          <a:fontRef idx="minor">
            <a:schemeClr val="tx1"/>
          </a:fontRef>
        </p:style>
      </p:cxnSp>
      <p:sp>
        <p:nvSpPr>
          <p:cNvPr id="94" name="椭圆 93"/>
          <p:cNvSpPr/>
          <p:nvPr/>
        </p:nvSpPr>
        <p:spPr>
          <a:xfrm flipH="1">
            <a:off x="1125890" y="4029282"/>
            <a:ext cx="1511855" cy="1511855"/>
          </a:xfrm>
          <a:prstGeom prst="ellipse">
            <a:avLst/>
          </a:prstGeom>
          <a:noFill/>
          <a:ln>
            <a:solidFill>
              <a:srgbClr val="FFD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5" name="直接连接符 94"/>
          <p:cNvCxnSpPr/>
          <p:nvPr/>
        </p:nvCxnSpPr>
        <p:spPr>
          <a:xfrm>
            <a:off x="2500398" y="5751695"/>
            <a:ext cx="8025673" cy="0"/>
          </a:xfrm>
          <a:prstGeom prst="line">
            <a:avLst/>
          </a:prstGeom>
          <a:ln>
            <a:solidFill>
              <a:srgbClr val="FFD556"/>
            </a:solidFill>
          </a:ln>
        </p:spPr>
        <p:style>
          <a:lnRef idx="1">
            <a:schemeClr val="accent1"/>
          </a:lnRef>
          <a:fillRef idx="0">
            <a:schemeClr val="accent1"/>
          </a:fillRef>
          <a:effectRef idx="0">
            <a:schemeClr val="accent1"/>
          </a:effectRef>
          <a:fontRef idx="minor">
            <a:schemeClr val="tx1"/>
          </a:fontRef>
        </p:style>
      </p:cxnSp>
      <p:pic>
        <p:nvPicPr>
          <p:cNvPr id="96" name="图片 95"/>
          <p:cNvPicPr>
            <a:picLocks noChangeAspect="1"/>
          </p:cNvPicPr>
          <p:nvPr/>
        </p:nvPicPr>
        <p:blipFill>
          <a:blip r:embed="rId4"/>
          <a:stretch>
            <a:fillRect/>
          </a:stretch>
        </p:blipFill>
        <p:spPr>
          <a:xfrm>
            <a:off x="1018200" y="4092748"/>
            <a:ext cx="1882893" cy="1694126"/>
          </a:xfrm>
          <a:prstGeom prst="rect">
            <a:avLst/>
          </a:prstGeom>
        </p:spPr>
      </p:pic>
      <p:sp>
        <p:nvSpPr>
          <p:cNvPr id="97" name="矩形 96"/>
          <p:cNvSpPr/>
          <p:nvPr/>
        </p:nvSpPr>
        <p:spPr>
          <a:xfrm>
            <a:off x="2818765" y="5080635"/>
            <a:ext cx="8177530" cy="460375"/>
          </a:xfrm>
          <a:prstGeom prst="rect">
            <a:avLst/>
          </a:prstGeom>
        </p:spPr>
        <p:txBody>
          <a:bodyPr wrap="square">
            <a:spAutoFit/>
          </a:bodyPr>
          <a:p>
            <a:pPr>
              <a:lnSpc>
                <a:spcPct val="150000"/>
              </a:lnSpc>
            </a:pPr>
            <a:r>
              <a:rPr lang="zh-CN" altLang="en-US" sz="1600" spc="230" dirty="0">
                <a:solidFill>
                  <a:schemeClr val="bg1"/>
                </a:solidFill>
                <a:latin typeface="思源宋体 CN Heavy" panose="02020900000000000000" pitchFamily="18" charset="-122"/>
                <a:ea typeface="思源宋体 CN Heavy" panose="02020900000000000000" pitchFamily="18" charset="-122"/>
              </a:rPr>
              <a:t>中国传统的小农经济文明难以抵挡西方后起的工业文明，生产力状况低下。</a:t>
            </a:r>
            <a:endParaRPr lang="zh-CN" altLang="en-US" sz="1600" spc="230" dirty="0">
              <a:solidFill>
                <a:schemeClr val="bg1"/>
              </a:solidFill>
              <a:latin typeface="思源宋体 CN Heavy" panose="02020900000000000000" pitchFamily="18" charset="-122"/>
              <a:ea typeface="思源宋体 CN Heavy" panose="02020900000000000000" pitchFamily="18" charset="-122"/>
            </a:endParaRPr>
          </a:p>
        </p:txBody>
      </p:sp>
      <p:sp>
        <p:nvSpPr>
          <p:cNvPr id="98" name="矩形 97"/>
          <p:cNvSpPr/>
          <p:nvPr/>
        </p:nvSpPr>
        <p:spPr>
          <a:xfrm>
            <a:off x="2818472" y="3838580"/>
            <a:ext cx="1925320" cy="1076325"/>
          </a:xfrm>
          <a:prstGeom prst="rect">
            <a:avLst/>
          </a:prstGeom>
        </p:spPr>
        <p:txBody>
          <a:bodyPr wrap="none">
            <a:spAutoFit/>
          </a:bodyPr>
          <a:p>
            <a:pPr>
              <a:lnSpc>
                <a:spcPct val="200000"/>
              </a:lnSpc>
            </a:pPr>
            <a:r>
              <a:rPr lang="zh-CN" altLang="en-US" sz="3200" spc="230" dirty="0">
                <a:solidFill>
                  <a:srgbClr val="FFD556"/>
                </a:solidFill>
                <a:latin typeface="思源宋体 CN Heavy" panose="02020900000000000000" pitchFamily="18" charset="-122"/>
                <a:ea typeface="思源宋体 CN Heavy" panose="02020900000000000000" pitchFamily="18" charset="-122"/>
              </a:rPr>
              <a:t>御猫答：</a:t>
            </a:r>
            <a:endParaRPr lang="en-US" altLang="zh-CN" spc="230" dirty="0">
              <a:solidFill>
                <a:schemeClr val="bg1"/>
              </a:solidFill>
              <a:latin typeface="思源宋体 CN Heavy" panose="02020900000000000000" pitchFamily="18" charset="-122"/>
              <a:ea typeface="思源宋体 CN Heavy" panose="02020900000000000000" pitchFamily="18"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750"/>
                                        <p:tgtEl>
                                          <p:spTgt spid="83"/>
                                        </p:tgtEl>
                                      </p:cBhvr>
                                    </p:animEffect>
                                    <p:anim calcmode="lin" valueType="num">
                                      <p:cBhvr>
                                        <p:cTn id="8" dur="750" fill="hold"/>
                                        <p:tgtEl>
                                          <p:spTgt spid="83"/>
                                        </p:tgtEl>
                                        <p:attrNameLst>
                                          <p:attrName>ppt_x</p:attrName>
                                        </p:attrNameLst>
                                      </p:cBhvr>
                                      <p:tavLst>
                                        <p:tav tm="0">
                                          <p:val>
                                            <p:strVal val="#ppt_x"/>
                                          </p:val>
                                        </p:tav>
                                        <p:tav tm="100000">
                                          <p:val>
                                            <p:strVal val="#ppt_x"/>
                                          </p:val>
                                        </p:tav>
                                      </p:tavLst>
                                    </p:anim>
                                    <p:anim calcmode="lin" valueType="num">
                                      <p:cBhvr>
                                        <p:cTn id="9" dur="750" fill="hold"/>
                                        <p:tgtEl>
                                          <p:spTgt spid="8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750"/>
                                        <p:tgtEl>
                                          <p:spTgt spid="85"/>
                                        </p:tgtEl>
                                      </p:cBhvr>
                                    </p:animEffect>
                                    <p:anim calcmode="lin" valueType="num">
                                      <p:cBhvr>
                                        <p:cTn id="13" dur="750" fill="hold"/>
                                        <p:tgtEl>
                                          <p:spTgt spid="85"/>
                                        </p:tgtEl>
                                        <p:attrNameLst>
                                          <p:attrName>ppt_x</p:attrName>
                                        </p:attrNameLst>
                                      </p:cBhvr>
                                      <p:tavLst>
                                        <p:tav tm="0">
                                          <p:val>
                                            <p:strVal val="#ppt_x"/>
                                          </p:val>
                                        </p:tav>
                                        <p:tav tm="100000">
                                          <p:val>
                                            <p:strVal val="#ppt_x"/>
                                          </p:val>
                                        </p:tav>
                                      </p:tavLst>
                                    </p:anim>
                                    <p:anim calcmode="lin" valueType="num">
                                      <p:cBhvr>
                                        <p:cTn id="14" dur="750" fill="hold"/>
                                        <p:tgtEl>
                                          <p:spTgt spid="85"/>
                                        </p:tgtEl>
                                        <p:attrNameLst>
                                          <p:attrName>ppt_y</p:attrName>
                                        </p:attrNameLst>
                                      </p:cBhvr>
                                      <p:tavLst>
                                        <p:tav tm="0">
                                          <p:val>
                                            <p:strVal val="#ppt_y+.1"/>
                                          </p:val>
                                        </p:tav>
                                        <p:tav tm="100000">
                                          <p:val>
                                            <p:strVal val="#ppt_y"/>
                                          </p:val>
                                        </p:tav>
                                      </p:tavLst>
                                    </p:anim>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par>
                                <p:cTn id="18" presetID="22" presetClass="entr" presetSubtype="2" fill="hold" nodeType="with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wipe(right)">
                                      <p:cBhvr>
                                        <p:cTn id="20" dur="500"/>
                                        <p:tgtEl>
                                          <p:spTgt spid="84"/>
                                        </p:tgtEl>
                                      </p:cBhvr>
                                    </p:animEffect>
                                  </p:childTnLst>
                                </p:cTn>
                              </p:par>
                              <p:par>
                                <p:cTn id="21" presetID="22" presetClass="entr" presetSubtype="2"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wipe(right)">
                                      <p:cBhvr>
                                        <p:cTn id="23" dur="500"/>
                                        <p:tgtEl>
                                          <p:spTgt spid="90"/>
                                        </p:tgtEl>
                                      </p:cBhvr>
                                    </p:animEffect>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anim calcmode="lin" valueType="num">
                                      <p:cBhvr>
                                        <p:cTn id="28" dur="500" fill="hold"/>
                                        <p:tgtEl>
                                          <p:spTgt spid="91"/>
                                        </p:tgtEl>
                                        <p:attrNameLst>
                                          <p:attrName>ppt_x</p:attrName>
                                        </p:attrNameLst>
                                      </p:cBhvr>
                                      <p:tavLst>
                                        <p:tav tm="0">
                                          <p:val>
                                            <p:strVal val="#ppt_x"/>
                                          </p:val>
                                        </p:tav>
                                        <p:tav tm="100000">
                                          <p:val>
                                            <p:strVal val="#ppt_x"/>
                                          </p:val>
                                        </p:tav>
                                      </p:tavLst>
                                    </p:anim>
                                    <p:anim calcmode="lin" valueType="num">
                                      <p:cBhvr>
                                        <p:cTn id="29" dur="5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anim calcmode="lin" valueType="num">
                                      <p:cBhvr>
                                        <p:cTn id="33" dur="500" fill="hold"/>
                                        <p:tgtEl>
                                          <p:spTgt spid="92"/>
                                        </p:tgtEl>
                                        <p:attrNameLst>
                                          <p:attrName>ppt_x</p:attrName>
                                        </p:attrNameLst>
                                      </p:cBhvr>
                                      <p:tavLst>
                                        <p:tav tm="0">
                                          <p:val>
                                            <p:strVal val="#ppt_x"/>
                                          </p:val>
                                        </p:tav>
                                        <p:tav tm="100000">
                                          <p:val>
                                            <p:strVal val="#ppt_x"/>
                                          </p:val>
                                        </p:tav>
                                      </p:tavLst>
                                    </p:anim>
                                    <p:anim calcmode="lin" valueType="num">
                                      <p:cBhvr>
                                        <p:cTn id="34" dur="500" fill="hold"/>
                                        <p:tgtEl>
                                          <p:spTgt spid="92"/>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wipe(left)">
                                      <p:cBhvr>
                                        <p:cTn id="38" dur="500"/>
                                        <p:tgtEl>
                                          <p:spTgt spid="9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wipe(left)">
                                      <p:cBhvr>
                                        <p:cTn id="41" dur="500"/>
                                        <p:tgtEl>
                                          <p:spTgt spid="94"/>
                                        </p:tgtEl>
                                      </p:cBhvr>
                                    </p:animEffect>
                                  </p:childTnLst>
                                </p:cTn>
                              </p:par>
                              <p:par>
                                <p:cTn id="42" presetID="22" presetClass="entr" presetSubtype="8" fill="hold" nodeType="with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wipe(left)">
                                      <p:cBhvr>
                                        <p:cTn id="44" dur="500"/>
                                        <p:tgtEl>
                                          <p:spTgt spid="95"/>
                                        </p:tgtEl>
                                      </p:cBhvr>
                                    </p:animEffect>
                                  </p:childTnLst>
                                </p:cTn>
                              </p:par>
                              <p:par>
                                <p:cTn id="45" presetID="22" presetClass="entr" presetSubtype="8"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wipe(left)">
                                      <p:cBhvr>
                                        <p:cTn id="47" dur="500"/>
                                        <p:tgtEl>
                                          <p:spTgt spid="96"/>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97"/>
                                        </p:tgtEl>
                                        <p:attrNameLst>
                                          <p:attrName>style.visibility</p:attrName>
                                        </p:attrNameLst>
                                      </p:cBhvr>
                                      <p:to>
                                        <p:strVal val="visible"/>
                                      </p:to>
                                    </p:set>
                                    <p:animEffect transition="in" filter="fade">
                                      <p:cBhvr>
                                        <p:cTn id="50" dur="500"/>
                                        <p:tgtEl>
                                          <p:spTgt spid="97"/>
                                        </p:tgtEl>
                                      </p:cBhvr>
                                    </p:animEffect>
                                    <p:anim calcmode="lin" valueType="num">
                                      <p:cBhvr>
                                        <p:cTn id="51" dur="500" fill="hold"/>
                                        <p:tgtEl>
                                          <p:spTgt spid="97"/>
                                        </p:tgtEl>
                                        <p:attrNameLst>
                                          <p:attrName>ppt_x</p:attrName>
                                        </p:attrNameLst>
                                      </p:cBhvr>
                                      <p:tavLst>
                                        <p:tav tm="0">
                                          <p:val>
                                            <p:strVal val="#ppt_x"/>
                                          </p:val>
                                        </p:tav>
                                        <p:tav tm="100000">
                                          <p:val>
                                            <p:strVal val="#ppt_x"/>
                                          </p:val>
                                        </p:tav>
                                      </p:tavLst>
                                    </p:anim>
                                    <p:anim calcmode="lin" valueType="num">
                                      <p:cBhvr>
                                        <p:cTn id="52" dur="500" fill="hold"/>
                                        <p:tgtEl>
                                          <p:spTgt spid="97"/>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42" presetClass="entr" presetSubtype="0" fill="hold" grpId="0" nodeType="after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fade">
                                      <p:cBhvr>
                                        <p:cTn id="56" dur="500"/>
                                        <p:tgtEl>
                                          <p:spTgt spid="98"/>
                                        </p:tgtEl>
                                      </p:cBhvr>
                                    </p:animEffect>
                                    <p:anim calcmode="lin" valueType="num">
                                      <p:cBhvr>
                                        <p:cTn id="57" dur="500" fill="hold"/>
                                        <p:tgtEl>
                                          <p:spTgt spid="98"/>
                                        </p:tgtEl>
                                        <p:attrNameLst>
                                          <p:attrName>ppt_x</p:attrName>
                                        </p:attrNameLst>
                                      </p:cBhvr>
                                      <p:tavLst>
                                        <p:tav tm="0">
                                          <p:val>
                                            <p:strVal val="#ppt_x"/>
                                          </p:val>
                                        </p:tav>
                                        <p:tav tm="100000">
                                          <p:val>
                                            <p:strVal val="#ppt_x"/>
                                          </p:val>
                                        </p:tav>
                                      </p:tavLst>
                                    </p:anim>
                                    <p:anim calcmode="lin" valueType="num">
                                      <p:cBhvr>
                                        <p:cTn id="58" dur="50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91" grpId="0"/>
      <p:bldP spid="92" grpId="0"/>
      <p:bldP spid="94" grpId="0" bldLvl="0" animBg="1"/>
      <p:bldP spid="97" grpId="0"/>
      <p:bldP spid="9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386506" y="-1"/>
            <a:ext cx="3418988" cy="6898275"/>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pic>
        <p:nvPicPr>
          <p:cNvPr id="20" name="图片 19"/>
          <p:cNvPicPr>
            <a:picLocks noChangeAspect="1"/>
          </p:cNvPicPr>
          <p:nvPr/>
        </p:nvPicPr>
        <p:blipFill rotWithShape="1">
          <a:blip r:embed="rId1" cstate="screen"/>
          <a:srcRect/>
          <a:stretch>
            <a:fillRect/>
          </a:stretch>
        </p:blipFill>
        <p:spPr>
          <a:xfrm>
            <a:off x="3153817" y="-1798845"/>
            <a:ext cx="6018278" cy="2938612"/>
          </a:xfrm>
          <a:prstGeom prst="rect">
            <a:avLst/>
          </a:prstGeom>
        </p:spPr>
      </p:pic>
      <p:pic>
        <p:nvPicPr>
          <p:cNvPr id="17" name="图片 16"/>
          <p:cNvPicPr>
            <a:picLocks noChangeAspect="1"/>
          </p:cNvPicPr>
          <p:nvPr/>
        </p:nvPicPr>
        <p:blipFill rotWithShape="1">
          <a:blip r:embed="rId2">
            <a:duotone>
              <a:prstClr val="black"/>
              <a:srgbClr val="44546A">
                <a:tint val="45000"/>
                <a:satMod val="400000"/>
              </a:srgbClr>
            </a:duotone>
            <a:extLst>
              <a:ext uri="{28A0092B-C50C-407E-A947-70E740481C1C}">
                <a14:useLocalDpi xmlns:a14="http://schemas.microsoft.com/office/drawing/2010/main" val="0"/>
              </a:ext>
            </a:extLst>
          </a:blip>
          <a:srcRect l="4437" r="4653" b="21564"/>
          <a:stretch>
            <a:fillRect/>
          </a:stretch>
        </p:blipFill>
        <p:spPr>
          <a:xfrm>
            <a:off x="6985" y="3121142"/>
            <a:ext cx="12177486" cy="3696490"/>
          </a:xfrm>
          <a:prstGeom prst="rect">
            <a:avLst/>
          </a:prstGeom>
        </p:spPr>
      </p:pic>
      <p:pic>
        <p:nvPicPr>
          <p:cNvPr id="9" name="图片 8" descr="图片包含 纸夹&#10;&#10;自动生成的说明"/>
          <p:cNvPicPr>
            <a:picLocks noChangeAspect="1"/>
          </p:cNvPicPr>
          <p:nvPr/>
        </p:nvPicPr>
        <p:blipFill rotWithShape="1">
          <a:blip r:embed="rId3">
            <a:extLst>
              <a:ext uri="{28A0092B-C50C-407E-A947-70E740481C1C}">
                <a14:useLocalDpi xmlns:a14="http://schemas.microsoft.com/office/drawing/2010/main" val="0"/>
              </a:ext>
            </a:extLst>
          </a:blip>
          <a:srcRect l="24164" t="45555" r="18107" b="16534"/>
          <a:stretch>
            <a:fillRect/>
          </a:stretch>
        </p:blipFill>
        <p:spPr>
          <a:xfrm flipV="1">
            <a:off x="10404784" y="886248"/>
            <a:ext cx="1951519" cy="841119"/>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61848" t="22934" b="53123"/>
          <a:stretch>
            <a:fillRect/>
          </a:stretch>
        </p:blipFill>
        <p:spPr>
          <a:xfrm>
            <a:off x="8054224" y="2938986"/>
            <a:ext cx="1699415" cy="1576341"/>
          </a:xfrm>
          <a:prstGeom prst="rect">
            <a:avLst/>
          </a:prstGeom>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6529" t="11742" r="7941" b="19483"/>
          <a:stretch>
            <a:fillRect/>
          </a:stretch>
        </p:blipFill>
        <p:spPr>
          <a:xfrm>
            <a:off x="8529123" y="1139767"/>
            <a:ext cx="1612345" cy="1562426"/>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9658" y="3350725"/>
            <a:ext cx="1517788" cy="1829129"/>
          </a:xfrm>
          <a:prstGeom prst="rect">
            <a:avLst/>
          </a:prstGeom>
        </p:spPr>
      </p:pic>
      <p:pic>
        <p:nvPicPr>
          <p:cNvPr id="33" name="图片 32"/>
          <p:cNvPicPr>
            <a:picLocks noChangeAspect="1"/>
          </p:cNvPicPr>
          <p:nvPr/>
        </p:nvPicPr>
        <p:blipFill rotWithShape="1">
          <a:blip r:embed="rId4">
            <a:extLst>
              <a:ext uri="{28A0092B-C50C-407E-A947-70E740481C1C}">
                <a14:useLocalDpi xmlns:a14="http://schemas.microsoft.com/office/drawing/2010/main" val="0"/>
              </a:ext>
            </a:extLst>
          </a:blip>
          <a:srcRect l="61848" t="22934" b="53123"/>
          <a:stretch>
            <a:fillRect/>
          </a:stretch>
        </p:blipFill>
        <p:spPr>
          <a:xfrm rot="12340317">
            <a:off x="2774451" y="1254295"/>
            <a:ext cx="1699415" cy="1576341"/>
          </a:xfrm>
          <a:prstGeom prst="rect">
            <a:avLst/>
          </a:prstGeom>
        </p:spPr>
      </p:pic>
      <p:sp>
        <p:nvSpPr>
          <p:cNvPr id="15" name="文本框 14"/>
          <p:cNvSpPr txBox="1"/>
          <p:nvPr/>
        </p:nvSpPr>
        <p:spPr>
          <a:xfrm>
            <a:off x="5456697" y="1533032"/>
            <a:ext cx="1413510" cy="5092861"/>
          </a:xfrm>
          <a:prstGeom prst="rect">
            <a:avLst/>
          </a:prstGeom>
          <a:noFill/>
        </p:spPr>
        <p:txBody>
          <a:bodyPr vert="eaVert" wrap="square" rtlCol="0">
            <a:spAutoFit/>
          </a:bodyPr>
          <a:lstStyle/>
          <a:p>
            <a:pPr lvl="0"/>
            <a:r>
              <a:rPr lang="zh-CN" altLang="en-US" sz="8000" dirty="0">
                <a:solidFill>
                  <a:srgbClr val="E5B349"/>
                </a:solidFill>
                <a:latin typeface="李旭科书法 v1.4" panose="02000603000000000000" pitchFamily="2" charset="-122"/>
                <a:ea typeface="李旭科书法 v1.4" panose="02000603000000000000" pitchFamily="2" charset="-122"/>
              </a:rPr>
              <a:t>顾炎武</a:t>
            </a:r>
            <a:endParaRPr lang="zh-CN" altLang="en-US" sz="8000" dirty="0">
              <a:solidFill>
                <a:srgbClr val="E5B349"/>
              </a:solidFill>
              <a:latin typeface="李旭科书法 v1.4" panose="02000603000000000000" pitchFamily="2" charset="-122"/>
              <a:ea typeface="李旭科书法 v1.4" panose="02000603000000000000" pitchFamily="2" charset="-122"/>
            </a:endParaRPr>
          </a:p>
        </p:txBody>
      </p:sp>
      <p:pic>
        <p:nvPicPr>
          <p:cNvPr id="16" name="图片 15"/>
          <p:cNvPicPr>
            <a:picLocks noChangeAspect="1"/>
          </p:cNvPicPr>
          <p:nvPr/>
        </p:nvPicPr>
        <p:blipFill>
          <a:blip r:embed="rId6"/>
          <a:stretch>
            <a:fillRect/>
          </a:stretch>
        </p:blipFill>
        <p:spPr>
          <a:xfrm>
            <a:off x="-163512" y="5096737"/>
            <a:ext cx="12192000" cy="1961558"/>
          </a:xfrm>
          <a:prstGeom prst="rect">
            <a:avLst/>
          </a:prstGeom>
        </p:spPr>
      </p:pic>
      <p:pic>
        <p:nvPicPr>
          <p:cNvPr id="21" name="图片 20"/>
          <p:cNvPicPr>
            <a:picLocks noChangeAspect="1"/>
          </p:cNvPicPr>
          <p:nvPr/>
        </p:nvPicPr>
        <p:blipFill>
          <a:blip r:embed="rId7" cstate="screen"/>
          <a:stretch>
            <a:fillRect/>
          </a:stretch>
        </p:blipFill>
        <p:spPr>
          <a:xfrm>
            <a:off x="36513" y="56896"/>
            <a:ext cx="3122239" cy="32168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08935" y="656130"/>
            <a:ext cx="595035" cy="1573426"/>
            <a:chOff x="2981435" y="856444"/>
            <a:chExt cx="595035" cy="1573426"/>
          </a:xfrm>
        </p:grpSpPr>
        <p:grpSp>
          <p:nvGrpSpPr>
            <p:cNvPr id="3" name="组合 2"/>
            <p:cNvGrpSpPr/>
            <p:nvPr/>
          </p:nvGrpSpPr>
          <p:grpSpPr>
            <a:xfrm>
              <a:off x="3007454" y="1098946"/>
              <a:ext cx="451133" cy="579887"/>
              <a:chOff x="5942013" y="2724150"/>
              <a:chExt cx="717550" cy="922338"/>
            </a:xfrm>
            <a:solidFill>
              <a:schemeClr val="accent1"/>
            </a:solidFill>
          </p:grpSpPr>
          <p:sp>
            <p:nvSpPr>
              <p:cNvPr id="6"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7"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8"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9"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0"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rot="5400000">
              <a:off x="2762390" y="1774809"/>
              <a:ext cx="10331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THREE</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981435" y="856444"/>
              <a:ext cx="595035" cy="66056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叁</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grpSp>
      <p:cxnSp>
        <p:nvCxnSpPr>
          <p:cNvPr id="13" name="直接连接符 12"/>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35507" y="1681341"/>
            <a:ext cx="3855994" cy="4292273"/>
          </a:xfrm>
          <a:prstGeom prst="rect">
            <a:avLst/>
          </a:prstGeom>
          <a:noFill/>
          <a:ln>
            <a:solidFill>
              <a:srgbClr val="FFD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997538" y="3873922"/>
            <a:ext cx="2349955" cy="2099650"/>
            <a:chOff x="8112271" y="3431539"/>
            <a:chExt cx="2349955" cy="2099650"/>
          </a:xfrm>
        </p:grpSpPr>
        <p:sp>
          <p:nvSpPr>
            <p:cNvPr id="17" name="椭圆 16"/>
            <p:cNvSpPr/>
            <p:nvPr/>
          </p:nvSpPr>
          <p:spPr>
            <a:xfrm>
              <a:off x="8687023" y="3793693"/>
              <a:ext cx="1511855" cy="1511855"/>
            </a:xfrm>
            <a:prstGeom prst="ellipse">
              <a:avLst/>
            </a:prstGeom>
            <a:noFill/>
            <a:ln>
              <a:solidFill>
                <a:srgbClr val="FFD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1"/>
            <a:stretch>
              <a:fillRect/>
            </a:stretch>
          </p:blipFill>
          <p:spPr>
            <a:xfrm flipH="1">
              <a:off x="8579333" y="3837063"/>
              <a:ext cx="1882893" cy="1694126"/>
            </a:xfrm>
            <a:prstGeom prst="rect">
              <a:avLst/>
            </a:prstGeom>
          </p:spPr>
        </p:pic>
        <p:pic>
          <p:nvPicPr>
            <p:cNvPr id="19" name="图片 18" descr="图片包含 纸夹&#10;&#10;自动生成的说明"/>
            <p:cNvPicPr>
              <a:picLocks noChangeAspect="1"/>
            </p:cNvPicPr>
            <p:nvPr/>
          </p:nvPicPr>
          <p:blipFill>
            <a:blip r:embed="rId2" cstate="print">
              <a:extLst>
                <a:ext uri="{28A0092B-C50C-407E-A947-70E740481C1C}">
                  <a14:useLocalDpi xmlns:a14="http://schemas.microsoft.com/office/drawing/2010/main" val="0"/>
                </a:ext>
              </a:extLst>
            </a:blip>
            <a:srcRect r="-10989"/>
            <a:stretch>
              <a:fillRect/>
            </a:stretch>
          </p:blipFill>
          <p:spPr>
            <a:xfrm flipH="1">
              <a:off x="8112271" y="3431539"/>
              <a:ext cx="1973551" cy="1167018"/>
            </a:xfrm>
            <a:custGeom>
              <a:avLst/>
              <a:gdLst>
                <a:gd name="connsiteX0" fmla="*/ 1778149 w 1973551"/>
                <a:gd name="connsiteY0" fmla="*/ 305462 h 1167018"/>
                <a:gd name="connsiteX1" fmla="*/ 1973551 w 1973551"/>
                <a:gd name="connsiteY1" fmla="*/ 305462 h 1167018"/>
                <a:gd name="connsiteX2" fmla="*/ 1973551 w 1973551"/>
                <a:gd name="connsiteY2" fmla="*/ 723090 h 1167018"/>
                <a:gd name="connsiteX3" fmla="*/ 1778149 w 1973551"/>
                <a:gd name="connsiteY3" fmla="*/ 723090 h 1167018"/>
                <a:gd name="connsiteX4" fmla="*/ 0 w 1973551"/>
                <a:gd name="connsiteY4" fmla="*/ 0 h 1167018"/>
                <a:gd name="connsiteX5" fmla="*/ 1778149 w 1973551"/>
                <a:gd name="connsiteY5" fmla="*/ 0 h 1167018"/>
                <a:gd name="connsiteX6" fmla="*/ 1778149 w 1973551"/>
                <a:gd name="connsiteY6" fmla="*/ 305462 h 1167018"/>
                <a:gd name="connsiteX7" fmla="*/ 1187726 w 1973551"/>
                <a:gd name="connsiteY7" fmla="*/ 305462 h 1167018"/>
                <a:gd name="connsiteX8" fmla="*/ 1187726 w 1973551"/>
                <a:gd name="connsiteY8" fmla="*/ 723090 h 1167018"/>
                <a:gd name="connsiteX9" fmla="*/ 1778149 w 1973551"/>
                <a:gd name="connsiteY9" fmla="*/ 723090 h 1167018"/>
                <a:gd name="connsiteX10" fmla="*/ 1778149 w 1973551"/>
                <a:gd name="connsiteY10" fmla="*/ 1167018 h 1167018"/>
                <a:gd name="connsiteX11" fmla="*/ 0 w 1973551"/>
                <a:gd name="connsiteY11" fmla="*/ 1167018 h 116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73551" h="1167018">
                  <a:moveTo>
                    <a:pt x="1778149" y="305462"/>
                  </a:moveTo>
                  <a:lnTo>
                    <a:pt x="1973551" y="305462"/>
                  </a:lnTo>
                  <a:lnTo>
                    <a:pt x="1973551" y="723090"/>
                  </a:lnTo>
                  <a:lnTo>
                    <a:pt x="1778149" y="723090"/>
                  </a:lnTo>
                  <a:close/>
                  <a:moveTo>
                    <a:pt x="0" y="0"/>
                  </a:moveTo>
                  <a:lnTo>
                    <a:pt x="1778149" y="0"/>
                  </a:lnTo>
                  <a:lnTo>
                    <a:pt x="1778149" y="305462"/>
                  </a:lnTo>
                  <a:lnTo>
                    <a:pt x="1187726" y="305462"/>
                  </a:lnTo>
                  <a:lnTo>
                    <a:pt x="1187726" y="723090"/>
                  </a:lnTo>
                  <a:lnTo>
                    <a:pt x="1778149" y="723090"/>
                  </a:lnTo>
                  <a:lnTo>
                    <a:pt x="1778149" y="1167018"/>
                  </a:lnTo>
                  <a:lnTo>
                    <a:pt x="0" y="1167018"/>
                  </a:lnTo>
                  <a:close/>
                </a:path>
              </a:pathLst>
            </a:custGeom>
          </p:spPr>
        </p:pic>
      </p:grpSp>
      <p:sp>
        <p:nvSpPr>
          <p:cNvPr id="21" name="矩形 20"/>
          <p:cNvSpPr/>
          <p:nvPr/>
        </p:nvSpPr>
        <p:spPr>
          <a:xfrm>
            <a:off x="4965903" y="2519592"/>
            <a:ext cx="1925320" cy="1076325"/>
          </a:xfrm>
          <a:prstGeom prst="rect">
            <a:avLst/>
          </a:prstGeom>
        </p:spPr>
        <p:txBody>
          <a:bodyPr wrap="none">
            <a:spAutoFit/>
          </a:bodyPr>
          <a:lstStyle/>
          <a:p>
            <a:pPr>
              <a:lnSpc>
                <a:spcPct val="200000"/>
              </a:lnSpc>
            </a:pPr>
            <a:r>
              <a:rPr lang="zh-CN" altLang="en-US" sz="3200" spc="230" dirty="0">
                <a:solidFill>
                  <a:srgbClr val="FFD556"/>
                </a:solidFill>
                <a:latin typeface="思源宋体 CN Heavy" panose="02020900000000000000" pitchFamily="18" charset="-122"/>
                <a:ea typeface="思源宋体 CN Heavy" panose="02020900000000000000" pitchFamily="18" charset="-122"/>
              </a:rPr>
              <a:t>顾炎武：</a:t>
            </a:r>
            <a:endParaRPr lang="en-US" altLang="zh-CN" spc="230" dirty="0">
              <a:solidFill>
                <a:schemeClr val="bg1"/>
              </a:solidFill>
              <a:latin typeface="思源宋体 CN Heavy" panose="02020900000000000000" pitchFamily="18" charset="-122"/>
              <a:ea typeface="思源宋体 CN Heavy" panose="02020900000000000000" pitchFamily="18" charset="-122"/>
            </a:endParaRPr>
          </a:p>
        </p:txBody>
      </p:sp>
      <p:sp>
        <p:nvSpPr>
          <p:cNvPr id="22" name="矩形 21"/>
          <p:cNvSpPr/>
          <p:nvPr/>
        </p:nvSpPr>
        <p:spPr>
          <a:xfrm>
            <a:off x="4965903" y="3480986"/>
            <a:ext cx="4702221" cy="2306955"/>
          </a:xfrm>
          <a:prstGeom prst="rect">
            <a:avLst/>
          </a:prstGeom>
        </p:spPr>
        <p:txBody>
          <a:bodyPr wrap="square">
            <a:spAutoFit/>
          </a:bodyPr>
          <a:lstStyle/>
          <a:p>
            <a:pPr>
              <a:lnSpc>
                <a:spcPct val="150000"/>
              </a:lnSpc>
            </a:pPr>
            <a:r>
              <a:rPr lang="zh-CN" altLang="en-US" sz="1600" spc="230" dirty="0">
                <a:solidFill>
                  <a:schemeClr val="bg1"/>
                </a:solidFill>
                <a:latin typeface="思源宋体 CN Heavy" panose="02020900000000000000" pitchFamily="18" charset="-122"/>
                <a:ea typeface="思源宋体 CN Heavy" panose="02020900000000000000" pitchFamily="18" charset="-122"/>
              </a:rPr>
              <a:t>顾炎武（1613.7.15—1682.2.15），汉族，明朝南直隶苏州府昆山（今江苏省昆山市）千灯镇人，本名绛，乳名藩汉，别名继坤、圭年，字忠清、宁人，亦自署蒋山佣；南都败后，因为仰慕文天祥学生王炎武的为人，改名炎武。</a:t>
            </a:r>
            <a:endParaRPr lang="zh-CN" altLang="en-US" sz="1600" spc="230" dirty="0">
              <a:solidFill>
                <a:schemeClr val="bg1"/>
              </a:solidFill>
              <a:latin typeface="思源宋体 CN Heavy" panose="02020900000000000000" pitchFamily="18" charset="-122"/>
              <a:ea typeface="思源宋体 CN Heavy" panose="02020900000000000000" pitchFamily="18" charset="-122"/>
            </a:endParaRP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8724" y="2768976"/>
            <a:ext cx="1733550" cy="573327"/>
          </a:xfrm>
          <a:prstGeom prst="rect">
            <a:avLst/>
          </a:prstGeom>
        </p:spPr>
      </p:pic>
      <p:pic>
        <p:nvPicPr>
          <p:cNvPr id="27" name="图片 26"/>
          <p:cNvPicPr>
            <a:picLocks noChangeAspect="1"/>
          </p:cNvPicPr>
          <p:nvPr/>
        </p:nvPicPr>
        <p:blipFill rotWithShape="1">
          <a:blip r:embed="rId4">
            <a:extLst>
              <a:ext uri="{28A0092B-C50C-407E-A947-70E740481C1C}">
                <a14:useLocalDpi xmlns:a14="http://schemas.microsoft.com/office/drawing/2010/main" val="0"/>
              </a:ext>
            </a:extLst>
          </a:blip>
          <a:srcRect b="49619"/>
          <a:stretch>
            <a:fillRect/>
          </a:stretch>
        </p:blipFill>
        <p:spPr>
          <a:xfrm>
            <a:off x="6365507" y="-1622488"/>
            <a:ext cx="5314293" cy="3957492"/>
          </a:xfrm>
          <a:prstGeom prst="rect">
            <a:avLst/>
          </a:prstGeom>
        </p:spPr>
      </p:pic>
      <p:pic>
        <p:nvPicPr>
          <p:cNvPr id="28" name="图片 27"/>
          <p:cNvPicPr>
            <a:picLocks noChangeAspect="1"/>
          </p:cNvPicPr>
          <p:nvPr/>
        </p:nvPicPr>
        <p:blipFill rotWithShape="1">
          <a:blip r:embed="rId4">
            <a:extLst>
              <a:ext uri="{28A0092B-C50C-407E-A947-70E740481C1C}">
                <a14:useLocalDpi xmlns:a14="http://schemas.microsoft.com/office/drawing/2010/main" val="0"/>
              </a:ext>
            </a:extLst>
          </a:blip>
          <a:srcRect l="8272" t="53043" r="11705" b="23837"/>
          <a:stretch>
            <a:fillRect/>
          </a:stretch>
        </p:blipFill>
        <p:spPr>
          <a:xfrm>
            <a:off x="6655836" y="1153924"/>
            <a:ext cx="4252706" cy="1816038"/>
          </a:xfrm>
          <a:prstGeom prst="rect">
            <a:avLst/>
          </a:prstGeom>
        </p:spPr>
      </p:pic>
      <p:pic>
        <p:nvPicPr>
          <p:cNvPr id="14" name="图片 1" descr="https://gss3.bdstatic.com/-Po3dSag_xI4khGkpoWK1HF6hhy/baike/c0%3Dbaike80%2C5%2C5%2C80%2C26/sign=e10ec921e8c4b7452099bf44ae957572/9213b07eca806538e78ceb1b94dda144ad34825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96595" y="982345"/>
            <a:ext cx="3733800" cy="499110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500"/>
                                        <p:tgtEl>
                                          <p:spTgt spid="20"/>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 calcmode="lin" valueType="num">
                                      <p:cBhvr>
                                        <p:cTn id="17" dur="500" fill="hold"/>
                                        <p:tgtEl>
                                          <p:spTgt spid="21"/>
                                        </p:tgtEl>
                                        <p:attrNameLst>
                                          <p:attrName>style.rotation</p:attrName>
                                        </p:attrNameLst>
                                      </p:cBhvr>
                                      <p:tavLst>
                                        <p:tav tm="0">
                                          <p:val>
                                            <p:fltVal val="90"/>
                                          </p:val>
                                        </p:tav>
                                        <p:tav tm="100000">
                                          <p:val>
                                            <p:fltVal val="0"/>
                                          </p:val>
                                        </p:tav>
                                      </p:tavLst>
                                    </p:anim>
                                    <p:animEffect transition="in" filter="fade">
                                      <p:cBhvr>
                                        <p:cTn id="18" dur="500"/>
                                        <p:tgtEl>
                                          <p:spTgt spid="21"/>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ppt_x"/>
                                          </p:val>
                                        </p:tav>
                                        <p:tav tm="100000">
                                          <p:val>
                                            <p:strVal val="#ppt_x"/>
                                          </p:val>
                                        </p:tav>
                                      </p:tavLst>
                                    </p:anim>
                                    <p:anim calcmode="lin" valueType="num">
                                      <p:cBhvr additive="base">
                                        <p:cTn id="2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08935" y="656130"/>
            <a:ext cx="595035" cy="1573426"/>
            <a:chOff x="2981435" y="856444"/>
            <a:chExt cx="595035" cy="1573426"/>
          </a:xfrm>
        </p:grpSpPr>
        <p:grpSp>
          <p:nvGrpSpPr>
            <p:cNvPr id="3" name="组合 2"/>
            <p:cNvGrpSpPr/>
            <p:nvPr/>
          </p:nvGrpSpPr>
          <p:grpSpPr>
            <a:xfrm>
              <a:off x="3007454" y="1098946"/>
              <a:ext cx="451133" cy="579887"/>
              <a:chOff x="5942013" y="2724150"/>
              <a:chExt cx="717550" cy="922338"/>
            </a:xfrm>
            <a:solidFill>
              <a:schemeClr val="accent1"/>
            </a:solidFill>
          </p:grpSpPr>
          <p:sp>
            <p:nvSpPr>
              <p:cNvPr id="6"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7"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8"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9"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0"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rot="5400000">
              <a:off x="2762390" y="1774809"/>
              <a:ext cx="10331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THREE</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981435" y="856444"/>
              <a:ext cx="595035" cy="66056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叁</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grpSp>
      <p:cxnSp>
        <p:nvCxnSpPr>
          <p:cNvPr id="13" name="直接连接符 12"/>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368" y="5460299"/>
            <a:ext cx="2453780" cy="811524"/>
          </a:xfrm>
          <a:prstGeom prst="rect">
            <a:avLst/>
          </a:prstGeom>
        </p:spPr>
      </p:pic>
      <p:sp>
        <p:nvSpPr>
          <p:cNvPr id="23" name="矩形 22"/>
          <p:cNvSpPr/>
          <p:nvPr/>
        </p:nvSpPr>
        <p:spPr>
          <a:xfrm>
            <a:off x="3030544" y="1944452"/>
            <a:ext cx="6130673" cy="3415030"/>
          </a:xfrm>
          <a:prstGeom prst="rect">
            <a:avLst/>
          </a:prstGeom>
        </p:spPr>
        <p:txBody>
          <a:bodyPr wrap="square">
            <a:spAutoFit/>
          </a:bodyPr>
          <a:p>
            <a:pPr>
              <a:lnSpc>
                <a:spcPct val="150000"/>
              </a:lnSpc>
            </a:pPr>
            <a:r>
              <a:rPr lang="zh-CN" altLang="en-US" sz="1600" spc="230" dirty="0">
                <a:solidFill>
                  <a:schemeClr val="bg1"/>
                </a:solidFill>
                <a:latin typeface="思源宋体 CN Heavy" panose="02020900000000000000" pitchFamily="18" charset="-122"/>
                <a:ea typeface="思源宋体 CN Heavy" panose="02020900000000000000" pitchFamily="18" charset="-122"/>
              </a:rPr>
              <a:t>因故居旁有亭林湖，学者尊为亭林先生。明末清初的杰出的思想家、经学家、史地学家和音韵学家，与黄宗羲、王夫之并称为明末清初“三大儒”。 [1]  自二十七岁起始撰《天下郡国利病书》。明亡后曾多次参加抗清斗争。失败后，潜心著述，不再入都。学问广博，晚年治经侧重考证，开清代朴学风气，对后来考据学中的吴派、皖派都有影响。一生为学，实事求是，不立门户，不分畛域，一归于经世致用。</a:t>
            </a:r>
            <a:endParaRPr lang="zh-CN" altLang="en-US" sz="1600" spc="230" dirty="0">
              <a:solidFill>
                <a:schemeClr val="bg1"/>
              </a:solidFill>
              <a:latin typeface="思源宋体 CN Heavy" panose="02020900000000000000" pitchFamily="18" charset="-122"/>
              <a:ea typeface="思源宋体 CN Heavy" panose="02020900000000000000" pitchFamily="18" charset="-122"/>
            </a:endParaRPr>
          </a:p>
          <a:p>
            <a:pPr>
              <a:lnSpc>
                <a:spcPct val="150000"/>
              </a:lnSpc>
            </a:pPr>
            <a:endParaRPr lang="zh-CN" altLang="en-US" sz="16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08935" y="656130"/>
            <a:ext cx="595035" cy="1573426"/>
            <a:chOff x="2981435" y="856444"/>
            <a:chExt cx="595035" cy="1573426"/>
          </a:xfrm>
        </p:grpSpPr>
        <p:grpSp>
          <p:nvGrpSpPr>
            <p:cNvPr id="3" name="组合 2"/>
            <p:cNvGrpSpPr/>
            <p:nvPr/>
          </p:nvGrpSpPr>
          <p:grpSpPr>
            <a:xfrm>
              <a:off x="3007454" y="1098946"/>
              <a:ext cx="451133" cy="579887"/>
              <a:chOff x="5942013" y="2724150"/>
              <a:chExt cx="717550" cy="922338"/>
            </a:xfrm>
            <a:solidFill>
              <a:schemeClr val="accent1"/>
            </a:solidFill>
          </p:grpSpPr>
          <p:sp>
            <p:nvSpPr>
              <p:cNvPr id="6"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7"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8"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9"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0"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rot="5400000">
              <a:off x="2762390" y="1774809"/>
              <a:ext cx="10331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THREE</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981435" y="856444"/>
              <a:ext cx="595035" cy="66056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叁</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grpSp>
      <p:cxnSp>
        <p:nvCxnSpPr>
          <p:cNvPr id="13" name="直接连接符 12"/>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33377" y="4872347"/>
            <a:ext cx="8025673" cy="0"/>
          </a:xfrm>
          <a:prstGeom prst="line">
            <a:avLst/>
          </a:prstGeom>
          <a:ln>
            <a:solidFill>
              <a:srgbClr val="FFD556"/>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8630611" y="4588002"/>
            <a:ext cx="1740294" cy="1870672"/>
            <a:chOff x="8630611" y="4588002"/>
            <a:chExt cx="1740294" cy="1870672"/>
          </a:xfrm>
        </p:grpSpPr>
        <p:sp>
          <p:nvSpPr>
            <p:cNvPr id="16" name="椭圆 15"/>
            <p:cNvSpPr/>
            <p:nvPr/>
          </p:nvSpPr>
          <p:spPr>
            <a:xfrm>
              <a:off x="8859050" y="4588002"/>
              <a:ext cx="1511855" cy="1511855"/>
            </a:xfrm>
            <a:prstGeom prst="ellipse">
              <a:avLst/>
            </a:prstGeom>
            <a:noFill/>
            <a:ln>
              <a:solidFill>
                <a:srgbClr val="FFD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图片包含 纸夹&#10;&#10;自动生成的说明"/>
            <p:cNvPicPr>
              <a:picLocks noChangeAspect="1"/>
            </p:cNvPicPr>
            <p:nvPr/>
          </p:nvPicPr>
          <p:blipFill rotWithShape="1">
            <a:blip r:embed="rId1">
              <a:extLst>
                <a:ext uri="{28A0092B-C50C-407E-A947-70E740481C1C}">
                  <a14:useLocalDpi xmlns:a14="http://schemas.microsoft.com/office/drawing/2010/main" val="0"/>
                </a:ext>
              </a:extLst>
            </a:blip>
            <a:srcRect l="24164" t="44956" r="29443" b="16534"/>
            <a:stretch>
              <a:fillRect/>
            </a:stretch>
          </p:blipFill>
          <p:spPr>
            <a:xfrm flipH="1">
              <a:off x="9005103" y="4768770"/>
              <a:ext cx="1261641" cy="687334"/>
            </a:xfrm>
            <a:prstGeom prst="rect">
              <a:avLst/>
            </a:prstGeom>
          </p:spPr>
        </p:pic>
        <p:pic>
          <p:nvPicPr>
            <p:cNvPr id="14" name="图片 13"/>
            <p:cNvPicPr>
              <a:picLocks noChangeAspect="1"/>
            </p:cNvPicPr>
            <p:nvPr/>
          </p:nvPicPr>
          <p:blipFill>
            <a:blip r:embed="rId2"/>
            <a:stretch>
              <a:fillRect/>
            </a:stretch>
          </p:blipFill>
          <p:spPr>
            <a:xfrm>
              <a:off x="8630611" y="4934320"/>
              <a:ext cx="1740294" cy="1524354"/>
            </a:xfrm>
            <a:prstGeom prst="rect">
              <a:avLst/>
            </a:prstGeom>
          </p:spPr>
        </p:pic>
      </p:grpSp>
      <p:cxnSp>
        <p:nvCxnSpPr>
          <p:cNvPr id="20" name="直接连接符 19"/>
          <p:cNvCxnSpPr/>
          <p:nvPr/>
        </p:nvCxnSpPr>
        <p:spPr>
          <a:xfrm flipH="1">
            <a:off x="783847" y="6644865"/>
            <a:ext cx="8669439" cy="0"/>
          </a:xfrm>
          <a:prstGeom prst="line">
            <a:avLst/>
          </a:prstGeom>
          <a:ln>
            <a:solidFill>
              <a:srgbClr val="FFD556"/>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21799" y="5069644"/>
            <a:ext cx="1489710" cy="1076325"/>
          </a:xfrm>
          <a:prstGeom prst="rect">
            <a:avLst/>
          </a:prstGeom>
        </p:spPr>
        <p:txBody>
          <a:bodyPr wrap="none">
            <a:spAutoFit/>
          </a:bodyPr>
          <a:lstStyle/>
          <a:p>
            <a:pPr>
              <a:lnSpc>
                <a:spcPct val="200000"/>
              </a:lnSpc>
            </a:pPr>
            <a:r>
              <a:rPr lang="zh-CN" altLang="en-US" sz="3200" spc="230" dirty="0">
                <a:solidFill>
                  <a:srgbClr val="FFD556"/>
                </a:solidFill>
                <a:latin typeface="思源宋体 CN Heavy" panose="02020900000000000000" pitchFamily="18" charset="-122"/>
                <a:ea typeface="思源宋体 CN Heavy" panose="02020900000000000000" pitchFamily="18" charset="-122"/>
              </a:rPr>
              <a:t>著作：</a:t>
            </a:r>
            <a:endParaRPr lang="en-US" altLang="zh-CN" spc="230" dirty="0">
              <a:solidFill>
                <a:schemeClr val="bg1"/>
              </a:solidFill>
              <a:latin typeface="思源宋体 CN Heavy" panose="02020900000000000000" pitchFamily="18" charset="-122"/>
              <a:ea typeface="思源宋体 CN Heavy" panose="02020900000000000000" pitchFamily="18" charset="-122"/>
            </a:endParaRPr>
          </a:p>
        </p:txBody>
      </p:sp>
      <p:sp>
        <p:nvSpPr>
          <p:cNvPr id="24" name="矩形 23"/>
          <p:cNvSpPr/>
          <p:nvPr/>
        </p:nvSpPr>
        <p:spPr>
          <a:xfrm>
            <a:off x="2499684" y="4934667"/>
            <a:ext cx="6130673" cy="1938020"/>
          </a:xfrm>
          <a:prstGeom prst="rect">
            <a:avLst/>
          </a:prstGeom>
        </p:spPr>
        <p:txBody>
          <a:bodyPr wrap="square">
            <a:spAutoFit/>
          </a:bodyPr>
          <a:lstStyle/>
          <a:p>
            <a:pPr>
              <a:lnSpc>
                <a:spcPct val="150000"/>
              </a:lnSpc>
            </a:pPr>
            <a:r>
              <a:rPr lang="zh-CN" altLang="en-US" sz="1600" spc="230" dirty="0">
                <a:solidFill>
                  <a:schemeClr val="bg1"/>
                </a:solidFill>
                <a:latin typeface="思源宋体 CN Heavy" panose="02020900000000000000" pitchFamily="18" charset="-122"/>
                <a:ea typeface="思源宋体 CN Heavy" panose="02020900000000000000" pitchFamily="18" charset="-122"/>
              </a:rPr>
              <a:t>其主要作品有《日知录》、《天下郡国利病书》、《肇域志》、《音学五书》、《韵补正》、《古音表》、《诗本音》、《唐韵正》、《音论》、《金石文字记》、《亭林诗文集》等。</a:t>
            </a:r>
            <a:endParaRPr lang="zh-CN" altLang="en-US" sz="1600" spc="230" dirty="0">
              <a:solidFill>
                <a:schemeClr val="bg1"/>
              </a:solidFill>
              <a:latin typeface="思源宋体 CN Heavy" panose="02020900000000000000" pitchFamily="18" charset="-122"/>
              <a:ea typeface="思源宋体 CN Heavy" panose="02020900000000000000" pitchFamily="18" charset="-122"/>
            </a:endParaRPr>
          </a:p>
          <a:p>
            <a:pPr>
              <a:lnSpc>
                <a:spcPct val="150000"/>
              </a:lnSpc>
            </a:pPr>
            <a:endParaRPr lang="zh-CN" altLang="en-US" sz="1600" dirty="0"/>
          </a:p>
        </p:txBody>
      </p:sp>
      <p:sp>
        <p:nvSpPr>
          <p:cNvPr id="37" name="矩形 36"/>
          <p:cNvSpPr/>
          <p:nvPr/>
        </p:nvSpPr>
        <p:spPr>
          <a:xfrm>
            <a:off x="783590" y="2939415"/>
            <a:ext cx="6332855" cy="1605915"/>
          </a:xfrm>
          <a:prstGeom prst="rect">
            <a:avLst/>
          </a:prstGeom>
          <a:noFill/>
          <a:ln>
            <a:solidFill>
              <a:srgbClr val="FFD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7403196" y="1762421"/>
            <a:ext cx="921385" cy="2529840"/>
          </a:xfrm>
          <a:prstGeom prst="rect">
            <a:avLst/>
          </a:prstGeom>
        </p:spPr>
        <p:txBody>
          <a:bodyPr vert="eaVert" wrap="none">
            <a:spAutoFit/>
          </a:bodyPr>
          <a:lstStyle/>
          <a:p>
            <a:pPr lvl="0" defTabSz="914400">
              <a:defRPr/>
            </a:pPr>
            <a:r>
              <a:rPr lang="zh-CN" altLang="en-US" sz="4800" dirty="0">
                <a:solidFill>
                  <a:srgbClr val="E5B349"/>
                </a:solidFill>
                <a:latin typeface="李旭科书法 v1.4" panose="02000603000000000000" pitchFamily="2" charset="-122"/>
                <a:ea typeface="李旭科书法 v1.4" panose="02000603000000000000" pitchFamily="2" charset="-122"/>
              </a:rPr>
              <a:t>主要作品</a:t>
            </a:r>
            <a:endParaRPr lang="zh-CN" altLang="en-US" sz="4800" dirty="0">
              <a:solidFill>
                <a:srgbClr val="E5B349"/>
              </a:solidFill>
              <a:latin typeface="李旭科书法 v1.4" panose="02000603000000000000" pitchFamily="2" charset="-122"/>
              <a:ea typeface="李旭科书法 v1.4" panose="02000603000000000000" pitchFamily="2" charset="-122"/>
            </a:endParaRP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0698" y="1987559"/>
            <a:ext cx="1708001" cy="564877"/>
          </a:xfrm>
          <a:prstGeom prst="rect">
            <a:avLst/>
          </a:prstGeom>
        </p:spPr>
      </p:pic>
      <p:pic>
        <p:nvPicPr>
          <p:cNvPr id="18" name="图片 3" descr="59a3ff43e9d04d0d9781714e556f49a2_th"/>
          <p:cNvPicPr>
            <a:picLocks noChangeAspect="1"/>
          </p:cNvPicPr>
          <p:nvPr/>
        </p:nvPicPr>
        <p:blipFill>
          <a:blip r:embed="rId4"/>
          <a:stretch>
            <a:fillRect/>
          </a:stretch>
        </p:blipFill>
        <p:spPr>
          <a:xfrm>
            <a:off x="1017905" y="996315"/>
            <a:ext cx="5863590" cy="35915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right)">
                                      <p:cBhvr>
                                        <p:cTn id="13" dur="500"/>
                                        <p:tgtEl>
                                          <p:spTgt spid="19"/>
                                        </p:tgtEl>
                                      </p:cBhvr>
                                    </p:animEffect>
                                  </p:childTnLst>
                                </p:cTn>
                              </p:par>
                              <p:par>
                                <p:cTn id="14" presetID="22" presetClass="entr" presetSubtype="2"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3"/>
                                        </p:tgtEl>
                                        <p:attrNameLst>
                                          <p:attrName>ppt_y</p:attrName>
                                        </p:attrNameLst>
                                      </p:cBhvr>
                                      <p:tavLst>
                                        <p:tav tm="0">
                                          <p:val>
                                            <p:strVal val="#ppt_y"/>
                                          </p:val>
                                        </p:tav>
                                        <p:tav tm="100000">
                                          <p:val>
                                            <p:strVal val="#ppt_y"/>
                                          </p:val>
                                        </p:tav>
                                      </p:tavLst>
                                    </p:anim>
                                    <p:anim calcmode="lin" valueType="num">
                                      <p:cBhvr>
                                        <p:cTn id="22"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3"/>
                                        </p:tgtEl>
                                      </p:cBhvr>
                                    </p:animEffect>
                                  </p:childTnLst>
                                </p:cTn>
                              </p:par>
                            </p:childTnLst>
                          </p:cTn>
                        </p:par>
                        <p:par>
                          <p:cTn id="25" fill="hold">
                            <p:stCondLst>
                              <p:cond delay="1100"/>
                            </p:stCondLst>
                            <p:childTnLst>
                              <p:par>
                                <p:cTn id="26" presetID="22" presetClass="entr" presetSubtype="8"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08935" y="656130"/>
            <a:ext cx="595035" cy="1573426"/>
            <a:chOff x="2981435" y="856444"/>
            <a:chExt cx="595035" cy="1573426"/>
          </a:xfrm>
        </p:grpSpPr>
        <p:grpSp>
          <p:nvGrpSpPr>
            <p:cNvPr id="3" name="组合 2"/>
            <p:cNvGrpSpPr/>
            <p:nvPr/>
          </p:nvGrpSpPr>
          <p:grpSpPr>
            <a:xfrm>
              <a:off x="3007454" y="1098946"/>
              <a:ext cx="451133" cy="579887"/>
              <a:chOff x="5942013" y="2724150"/>
              <a:chExt cx="717550" cy="922338"/>
            </a:xfrm>
            <a:solidFill>
              <a:schemeClr val="accent1"/>
            </a:solidFill>
          </p:grpSpPr>
          <p:sp>
            <p:nvSpPr>
              <p:cNvPr id="6"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7"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8"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9"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0"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rot="5400000">
              <a:off x="2762390" y="1774809"/>
              <a:ext cx="10331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THREE</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981435" y="856444"/>
              <a:ext cx="595035" cy="66056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叁</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grpSp>
      <p:cxnSp>
        <p:nvCxnSpPr>
          <p:cNvPr id="13" name="直接连接符 12"/>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flipH="1">
            <a:off x="414570" y="1400217"/>
            <a:ext cx="2127873" cy="2287287"/>
            <a:chOff x="8630611" y="4588002"/>
            <a:chExt cx="1740294" cy="1870672"/>
          </a:xfrm>
        </p:grpSpPr>
        <p:sp>
          <p:nvSpPr>
            <p:cNvPr id="15" name="椭圆 14"/>
            <p:cNvSpPr/>
            <p:nvPr/>
          </p:nvSpPr>
          <p:spPr>
            <a:xfrm>
              <a:off x="8859050" y="4588002"/>
              <a:ext cx="1511855" cy="1511855"/>
            </a:xfrm>
            <a:prstGeom prst="ellipse">
              <a:avLst/>
            </a:prstGeom>
            <a:noFill/>
            <a:ln>
              <a:solidFill>
                <a:srgbClr val="FFD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图片包含 纸夹&#10;&#10;自动生成的说明"/>
            <p:cNvPicPr>
              <a:picLocks noChangeAspect="1"/>
            </p:cNvPicPr>
            <p:nvPr/>
          </p:nvPicPr>
          <p:blipFill rotWithShape="1">
            <a:blip r:embed="rId1">
              <a:extLst>
                <a:ext uri="{28A0092B-C50C-407E-A947-70E740481C1C}">
                  <a14:useLocalDpi xmlns:a14="http://schemas.microsoft.com/office/drawing/2010/main" val="0"/>
                </a:ext>
              </a:extLst>
            </a:blip>
            <a:srcRect l="24164" t="44956" r="29443" b="16534"/>
            <a:stretch>
              <a:fillRect/>
            </a:stretch>
          </p:blipFill>
          <p:spPr>
            <a:xfrm flipH="1">
              <a:off x="9005103" y="4768770"/>
              <a:ext cx="1261641" cy="687334"/>
            </a:xfrm>
            <a:prstGeom prst="rect">
              <a:avLst/>
            </a:prstGeom>
          </p:spPr>
        </p:pic>
        <p:pic>
          <p:nvPicPr>
            <p:cNvPr id="17" name="图片 16"/>
            <p:cNvPicPr>
              <a:picLocks noChangeAspect="1"/>
            </p:cNvPicPr>
            <p:nvPr/>
          </p:nvPicPr>
          <p:blipFill>
            <a:blip r:embed="rId2"/>
            <a:stretch>
              <a:fillRect/>
            </a:stretch>
          </p:blipFill>
          <p:spPr>
            <a:xfrm>
              <a:off x="8630611" y="4934320"/>
              <a:ext cx="1740294" cy="1524354"/>
            </a:xfrm>
            <a:prstGeom prst="rect">
              <a:avLst/>
            </a:prstGeom>
          </p:spPr>
        </p:pic>
      </p:grpSp>
      <p:sp>
        <p:nvSpPr>
          <p:cNvPr id="18" name="矩形 17"/>
          <p:cNvSpPr/>
          <p:nvPr/>
        </p:nvSpPr>
        <p:spPr>
          <a:xfrm>
            <a:off x="2567735" y="2324496"/>
            <a:ext cx="2360930" cy="1076325"/>
          </a:xfrm>
          <a:prstGeom prst="rect">
            <a:avLst/>
          </a:prstGeom>
        </p:spPr>
        <p:txBody>
          <a:bodyPr wrap="none">
            <a:spAutoFit/>
          </a:bodyPr>
          <a:lstStyle/>
          <a:p>
            <a:pPr>
              <a:lnSpc>
                <a:spcPct val="200000"/>
              </a:lnSpc>
            </a:pPr>
            <a:r>
              <a:rPr lang="zh-CN" altLang="en-US" sz="3200" spc="230" dirty="0">
                <a:solidFill>
                  <a:srgbClr val="FFD556"/>
                </a:solidFill>
                <a:latin typeface="思源宋体 CN Heavy" panose="02020900000000000000" pitchFamily="18" charset="-122"/>
                <a:ea typeface="思源宋体 CN Heavy" panose="02020900000000000000" pitchFamily="18" charset="-122"/>
              </a:rPr>
              <a:t>主要思想：</a:t>
            </a:r>
            <a:endParaRPr lang="en-US" altLang="zh-CN" spc="230" dirty="0">
              <a:solidFill>
                <a:schemeClr val="bg1"/>
              </a:solidFill>
              <a:latin typeface="思源宋体 CN Heavy" panose="02020900000000000000" pitchFamily="18" charset="-122"/>
              <a:ea typeface="思源宋体 CN Heavy" panose="02020900000000000000" pitchFamily="18" charset="-122"/>
            </a:endParaRPr>
          </a:p>
        </p:txBody>
      </p:sp>
      <p:sp>
        <p:nvSpPr>
          <p:cNvPr id="19" name="矩形 18"/>
          <p:cNvSpPr/>
          <p:nvPr/>
        </p:nvSpPr>
        <p:spPr>
          <a:xfrm>
            <a:off x="2567735" y="3422614"/>
            <a:ext cx="5063557" cy="829945"/>
          </a:xfrm>
          <a:prstGeom prst="rect">
            <a:avLst/>
          </a:prstGeom>
        </p:spPr>
        <p:txBody>
          <a:bodyPr wrap="square">
            <a:spAutoFit/>
          </a:bodyPr>
          <a:lstStyle/>
          <a:p>
            <a:pPr>
              <a:lnSpc>
                <a:spcPct val="150000"/>
              </a:lnSpc>
            </a:pPr>
            <a:r>
              <a:rPr lang="zh-CN" altLang="en-US" sz="1600" spc="230" dirty="0">
                <a:solidFill>
                  <a:schemeClr val="bg1"/>
                </a:solidFill>
                <a:latin typeface="思源宋体 CN Heavy" panose="02020900000000000000" pitchFamily="18" charset="-122"/>
                <a:ea typeface="思源宋体 CN Heavy" panose="02020900000000000000" pitchFamily="18" charset="-122"/>
              </a:rPr>
              <a:t>批判宋明理学，主张“经世致用”的“实学”（与清朝的理学治国相悖）</a:t>
            </a:r>
            <a:endParaRPr lang="zh-CN" altLang="en-US" sz="1600" spc="230" dirty="0">
              <a:solidFill>
                <a:schemeClr val="bg1"/>
              </a:solidFill>
              <a:latin typeface="思源宋体 CN Heavy" panose="02020900000000000000" pitchFamily="18" charset="-122"/>
              <a:ea typeface="思源宋体 CN Heavy" panose="02020900000000000000" pitchFamily="18" charset="-122"/>
            </a:endParaRPr>
          </a:p>
        </p:txBody>
      </p:sp>
      <p:sp>
        <p:nvSpPr>
          <p:cNvPr id="21" name="矩形 20"/>
          <p:cNvSpPr/>
          <p:nvPr/>
        </p:nvSpPr>
        <p:spPr>
          <a:xfrm>
            <a:off x="2567735" y="4389204"/>
            <a:ext cx="5063557" cy="829945"/>
          </a:xfrm>
          <a:prstGeom prst="rect">
            <a:avLst/>
          </a:prstGeom>
        </p:spPr>
        <p:txBody>
          <a:bodyPr wrap="square">
            <a:spAutoFit/>
          </a:bodyPr>
          <a:lstStyle/>
          <a:p>
            <a:pPr>
              <a:lnSpc>
                <a:spcPct val="150000"/>
              </a:lnSpc>
            </a:pPr>
            <a:r>
              <a:rPr lang="zh-CN" altLang="en-US" sz="1600" spc="230" dirty="0">
                <a:solidFill>
                  <a:schemeClr val="bg1"/>
                </a:solidFill>
                <a:latin typeface="思源宋体 CN Heavy" panose="02020900000000000000" pitchFamily="18" charset="-122"/>
                <a:ea typeface="思源宋体 CN Heavy" panose="02020900000000000000" pitchFamily="18" charset="-122"/>
              </a:rPr>
              <a:t>批判君主专制制度，提出分权众治的政治主张。（不利于清朝统治）</a:t>
            </a:r>
            <a:endParaRPr lang="zh-CN" altLang="en-US" sz="1600" spc="230" dirty="0">
              <a:solidFill>
                <a:schemeClr val="bg1"/>
              </a:solidFill>
              <a:latin typeface="思源宋体 CN Heavy" panose="02020900000000000000" pitchFamily="18" charset="-122"/>
              <a:ea typeface="思源宋体 CN Heavy" panose="02020900000000000000" pitchFamily="18" charset="-122"/>
            </a:endParaRPr>
          </a:p>
        </p:txBody>
      </p:sp>
      <p:sp>
        <p:nvSpPr>
          <p:cNvPr id="26" name="矩形 25"/>
          <p:cNvSpPr/>
          <p:nvPr/>
        </p:nvSpPr>
        <p:spPr>
          <a:xfrm>
            <a:off x="8032434" y="1541368"/>
            <a:ext cx="2720445" cy="4292273"/>
          </a:xfrm>
          <a:prstGeom prst="rect">
            <a:avLst/>
          </a:prstGeom>
          <a:noFill/>
          <a:ln>
            <a:solidFill>
              <a:srgbClr val="FFD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718" y="4753873"/>
            <a:ext cx="2453780" cy="811524"/>
          </a:xfrm>
          <a:prstGeom prst="rect">
            <a:avLst/>
          </a:prstGeom>
        </p:spPr>
      </p:pic>
      <p:pic>
        <p:nvPicPr>
          <p:cNvPr id="20" name="图片 19" descr="8B6E80FC496E5CA7ACD39B73E35C0CAE"/>
          <p:cNvPicPr>
            <a:picLocks noChangeAspect="1"/>
          </p:cNvPicPr>
          <p:nvPr/>
        </p:nvPicPr>
        <p:blipFill>
          <a:blip r:embed="rId4"/>
          <a:stretch>
            <a:fillRect/>
          </a:stretch>
        </p:blipFill>
        <p:spPr>
          <a:xfrm>
            <a:off x="8087360" y="642620"/>
            <a:ext cx="2611755" cy="519049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750" fill="hold"/>
                                        <p:tgtEl>
                                          <p:spTgt spid="14"/>
                                        </p:tgtEl>
                                        <p:attrNameLst>
                                          <p:attrName>ppt_w</p:attrName>
                                        </p:attrNameLst>
                                      </p:cBhvr>
                                      <p:tavLst>
                                        <p:tav tm="0">
                                          <p:val>
                                            <p:fltVal val="0"/>
                                          </p:val>
                                        </p:tav>
                                        <p:tav tm="100000">
                                          <p:val>
                                            <p:strVal val="#ppt_w"/>
                                          </p:val>
                                        </p:tav>
                                      </p:tavLst>
                                    </p:anim>
                                    <p:anim calcmode="lin" valueType="num">
                                      <p:cBhvr>
                                        <p:cTn id="13" dur="750" fill="hold"/>
                                        <p:tgtEl>
                                          <p:spTgt spid="14"/>
                                        </p:tgtEl>
                                        <p:attrNameLst>
                                          <p:attrName>ppt_h</p:attrName>
                                        </p:attrNameLst>
                                      </p:cBhvr>
                                      <p:tavLst>
                                        <p:tav tm="0">
                                          <p:val>
                                            <p:fltVal val="0"/>
                                          </p:val>
                                        </p:tav>
                                        <p:tav tm="100000">
                                          <p:val>
                                            <p:strVal val="#ppt_h"/>
                                          </p:val>
                                        </p:tav>
                                      </p:tavLst>
                                    </p:anim>
                                    <p:anim calcmode="lin" valueType="num">
                                      <p:cBhvr>
                                        <p:cTn id="14" dur="750" fill="hold"/>
                                        <p:tgtEl>
                                          <p:spTgt spid="14"/>
                                        </p:tgtEl>
                                        <p:attrNameLst>
                                          <p:attrName>style.rotation</p:attrName>
                                        </p:attrNameLst>
                                      </p:cBhvr>
                                      <p:tavLst>
                                        <p:tav tm="0">
                                          <p:val>
                                            <p:fltVal val="90"/>
                                          </p:val>
                                        </p:tav>
                                        <p:tav tm="100000">
                                          <p:val>
                                            <p:fltVal val="0"/>
                                          </p:val>
                                        </p:tav>
                                      </p:tavLst>
                                    </p:anim>
                                    <p:animEffect transition="in" filter="fade">
                                      <p:cBhvr>
                                        <p:cTn id="15" dur="750"/>
                                        <p:tgtEl>
                                          <p:spTgt spid="14"/>
                                        </p:tgtEl>
                                      </p:cBhvr>
                                    </p:animEffect>
                                  </p:childTnLst>
                                </p:cTn>
                              </p:par>
                              <p:par>
                                <p:cTn id="16" presetID="42"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750"/>
                                        <p:tgtEl>
                                          <p:spTgt spid="32"/>
                                        </p:tgtEl>
                                      </p:cBhvr>
                                    </p:animEffect>
                                    <p:anim calcmode="lin" valueType="num">
                                      <p:cBhvr>
                                        <p:cTn id="19" dur="750" fill="hold"/>
                                        <p:tgtEl>
                                          <p:spTgt spid="32"/>
                                        </p:tgtEl>
                                        <p:attrNameLst>
                                          <p:attrName>ppt_x</p:attrName>
                                        </p:attrNameLst>
                                      </p:cBhvr>
                                      <p:tavLst>
                                        <p:tav tm="0">
                                          <p:val>
                                            <p:strVal val="#ppt_x"/>
                                          </p:val>
                                        </p:tav>
                                        <p:tav tm="100000">
                                          <p:val>
                                            <p:strVal val="#ppt_x"/>
                                          </p:val>
                                        </p:tav>
                                      </p:tavLst>
                                    </p:anim>
                                    <p:anim calcmode="lin" valueType="num">
                                      <p:cBhvr>
                                        <p:cTn id="20" dur="750" fill="hold"/>
                                        <p:tgtEl>
                                          <p:spTgt spid="3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12" presetClass="entr" presetSubtype="4" fill="hold" grpId="1"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p:tgtEl>
                                          <p:spTgt spid="18"/>
                                        </p:tgtEl>
                                        <p:attrNameLst>
                                          <p:attrName>ppt_y</p:attrName>
                                        </p:attrNameLst>
                                      </p:cBhvr>
                                      <p:tavLst>
                                        <p:tav tm="0">
                                          <p:val>
                                            <p:strVal val="#ppt_y+#ppt_h*1.125000"/>
                                          </p:val>
                                        </p:tav>
                                        <p:tav tm="100000">
                                          <p:val>
                                            <p:strVal val="#ppt_y"/>
                                          </p:val>
                                        </p:tav>
                                      </p:tavLst>
                                    </p:anim>
                                    <p:animEffect transition="in" filter="wipe(up)">
                                      <p:cBhvr>
                                        <p:cTn id="25" dur="500"/>
                                        <p:tgtEl>
                                          <p:spTgt spid="18"/>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p:bldP spid="19" grpId="0"/>
      <p:bldP spid="21" grpId="0"/>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5475" y="461439"/>
            <a:ext cx="595035" cy="1573426"/>
            <a:chOff x="2981435" y="911308"/>
            <a:chExt cx="595035" cy="1573426"/>
          </a:xfrm>
        </p:grpSpPr>
        <p:grpSp>
          <p:nvGrpSpPr>
            <p:cNvPr id="3" name="组合 2"/>
            <p:cNvGrpSpPr/>
            <p:nvPr/>
          </p:nvGrpSpPr>
          <p:grpSpPr>
            <a:xfrm>
              <a:off x="3007454" y="1098946"/>
              <a:ext cx="451133" cy="579887"/>
              <a:chOff x="5942013" y="2724150"/>
              <a:chExt cx="717550" cy="922338"/>
            </a:xfrm>
            <a:solidFill>
              <a:schemeClr val="accent1"/>
            </a:solidFill>
          </p:grpSpPr>
          <p:sp>
            <p:nvSpPr>
              <p:cNvPr id="6"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7"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8"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9"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0"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rot="5400000">
              <a:off x="2762390" y="1829673"/>
              <a:ext cx="10331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FOUR</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981435" y="911308"/>
              <a:ext cx="595035" cy="66056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lang="zh-CN" altLang="en-US" sz="3200" dirty="0">
                  <a:solidFill>
                    <a:srgbClr val="E5B349"/>
                  </a:solidFill>
                  <a:latin typeface="思源宋体 CN Heavy" panose="02020900000000000000" pitchFamily="18" charset="-122"/>
                  <a:ea typeface="思源宋体 CN Heavy" panose="02020900000000000000" pitchFamily="18" charset="-122"/>
                </a:rPr>
                <a:t>肆</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endParaRPr>
            </a:p>
          </p:txBody>
        </p:sp>
      </p:grpSp>
      <p:cxnSp>
        <p:nvCxnSpPr>
          <p:cNvPr id="13" name="直接连接符 12"/>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sp>
        <p:nvSpPr>
          <p:cNvPr id="14" name="弧形 13"/>
          <p:cNvSpPr/>
          <p:nvPr/>
        </p:nvSpPr>
        <p:spPr>
          <a:xfrm>
            <a:off x="4460240" y="1005840"/>
            <a:ext cx="5338445" cy="5338445"/>
          </a:xfrm>
          <a:prstGeom prst="arc">
            <a:avLst>
              <a:gd name="adj1" fmla="val 2596938"/>
              <a:gd name="adj2" fmla="val 19589238"/>
            </a:avLst>
          </a:prstGeom>
          <a:noFill/>
          <a:ln>
            <a:gradFill flip="none" rotWithShape="1">
              <a:gsLst>
                <a:gs pos="0">
                  <a:srgbClr val="FFC000">
                    <a:alpha val="67000"/>
                  </a:srgbClr>
                </a:gs>
                <a:gs pos="32000">
                  <a:srgbClr val="680000"/>
                </a:gs>
                <a:gs pos="76000">
                  <a:srgbClr val="FFC000">
                    <a:alpha val="34000"/>
                  </a:srgbClr>
                </a:gs>
                <a:gs pos="100000">
                  <a:srgbClr val="FFC000">
                    <a:alpha val="25000"/>
                  </a:srgbClr>
                </a:gs>
              </a:gsLst>
              <a:lin ang="10800000" scaled="1"/>
              <a:tileRect/>
            </a:gra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ffectLst>
                <a:outerShdw blurRad="50800" dist="38100" dir="8100000" algn="tr" rotWithShape="0">
                  <a:prstClr val="black">
                    <a:alpha val="40000"/>
                  </a:prstClr>
                </a:outerShdw>
              </a:effectLst>
            </a:endParaRPr>
          </a:p>
        </p:txBody>
      </p:sp>
      <p:sp>
        <p:nvSpPr>
          <p:cNvPr id="15" name="Freeform 5"/>
          <p:cNvSpPr>
            <a:spLocks noEditPoints="1"/>
          </p:cNvSpPr>
          <p:nvPr/>
        </p:nvSpPr>
        <p:spPr bwMode="auto">
          <a:xfrm rot="16200000">
            <a:off x="9229160" y="1567487"/>
            <a:ext cx="4063637" cy="4055588"/>
          </a:xfrm>
          <a:custGeom>
            <a:avLst/>
            <a:gdLst>
              <a:gd name="T0" fmla="*/ 211 w 229"/>
              <a:gd name="T1" fmla="*/ 204 h 229"/>
              <a:gd name="T2" fmla="*/ 211 w 229"/>
              <a:gd name="T3" fmla="*/ 203 h 229"/>
              <a:gd name="T4" fmla="*/ 198 w 229"/>
              <a:gd name="T5" fmla="*/ 193 h 229"/>
              <a:gd name="T6" fmla="*/ 203 w 229"/>
              <a:gd name="T7" fmla="*/ 209 h 229"/>
              <a:gd name="T8" fmla="*/ 178 w 229"/>
              <a:gd name="T9" fmla="*/ 201 h 229"/>
              <a:gd name="T10" fmla="*/ 184 w 229"/>
              <a:gd name="T11" fmla="*/ 97 h 229"/>
              <a:gd name="T12" fmla="*/ 213 w 229"/>
              <a:gd name="T13" fmla="*/ 64 h 229"/>
              <a:gd name="T14" fmla="*/ 209 w 229"/>
              <a:gd name="T15" fmla="*/ 41 h 229"/>
              <a:gd name="T16" fmla="*/ 189 w 229"/>
              <a:gd name="T17" fmla="*/ 10 h 229"/>
              <a:gd name="T18" fmla="*/ 143 w 229"/>
              <a:gd name="T19" fmla="*/ 33 h 229"/>
              <a:gd name="T20" fmla="*/ 117 w 229"/>
              <a:gd name="T21" fmla="*/ 54 h 229"/>
              <a:gd name="T22" fmla="*/ 14 w 229"/>
              <a:gd name="T23" fmla="*/ 14 h 229"/>
              <a:gd name="T24" fmla="*/ 10 w 229"/>
              <a:gd name="T25" fmla="*/ 26 h 229"/>
              <a:gd name="T26" fmla="*/ 38 w 229"/>
              <a:gd name="T27" fmla="*/ 20 h 229"/>
              <a:gd name="T28" fmla="*/ 24 w 229"/>
              <a:gd name="T29" fmla="*/ 1 h 229"/>
              <a:gd name="T30" fmla="*/ 0 w 229"/>
              <a:gd name="T31" fmla="*/ 29 h 229"/>
              <a:gd name="T32" fmla="*/ 34 w 229"/>
              <a:gd name="T33" fmla="*/ 61 h 229"/>
              <a:gd name="T34" fmla="*/ 75 w 229"/>
              <a:gd name="T35" fmla="*/ 104 h 229"/>
              <a:gd name="T36" fmla="*/ 109 w 229"/>
              <a:gd name="T37" fmla="*/ 67 h 229"/>
              <a:gd name="T38" fmla="*/ 75 w 229"/>
              <a:gd name="T39" fmla="*/ 72 h 229"/>
              <a:gd name="T40" fmla="*/ 77 w 229"/>
              <a:gd name="T41" fmla="*/ 77 h 229"/>
              <a:gd name="T42" fmla="*/ 67 w 229"/>
              <a:gd name="T43" fmla="*/ 49 h 229"/>
              <a:gd name="T44" fmla="*/ 90 w 229"/>
              <a:gd name="T45" fmla="*/ 46 h 229"/>
              <a:gd name="T46" fmla="*/ 90 w 229"/>
              <a:gd name="T47" fmla="*/ 104 h 229"/>
              <a:gd name="T48" fmla="*/ 117 w 229"/>
              <a:gd name="T49" fmla="*/ 130 h 229"/>
              <a:gd name="T50" fmla="*/ 151 w 229"/>
              <a:gd name="T51" fmla="*/ 112 h 229"/>
              <a:gd name="T52" fmla="*/ 169 w 229"/>
              <a:gd name="T53" fmla="*/ 167 h 229"/>
              <a:gd name="T54" fmla="*/ 158 w 229"/>
              <a:gd name="T55" fmla="*/ 147 h 229"/>
              <a:gd name="T56" fmla="*/ 148 w 229"/>
              <a:gd name="T57" fmla="*/ 168 h 229"/>
              <a:gd name="T58" fmla="*/ 161 w 229"/>
              <a:gd name="T59" fmla="*/ 119 h 229"/>
              <a:gd name="T60" fmla="*/ 125 w 229"/>
              <a:gd name="T61" fmla="*/ 153 h 229"/>
              <a:gd name="T62" fmla="*/ 168 w 229"/>
              <a:gd name="T63" fmla="*/ 195 h 229"/>
              <a:gd name="T64" fmla="*/ 157 w 229"/>
              <a:gd name="T65" fmla="*/ 93 h 229"/>
              <a:gd name="T66" fmla="*/ 140 w 229"/>
              <a:gd name="T67" fmla="*/ 104 h 229"/>
              <a:gd name="T68" fmla="*/ 151 w 229"/>
              <a:gd name="T69" fmla="*/ 47 h 229"/>
              <a:gd name="T70" fmla="*/ 127 w 229"/>
              <a:gd name="T71" fmla="*/ 85 h 229"/>
              <a:gd name="T72" fmla="*/ 148 w 229"/>
              <a:gd name="T73" fmla="*/ 69 h 229"/>
              <a:gd name="T74" fmla="*/ 176 w 229"/>
              <a:gd name="T75" fmla="*/ 71 h 229"/>
              <a:gd name="T76" fmla="*/ 118 w 229"/>
              <a:gd name="T77" fmla="*/ 31 h 229"/>
              <a:gd name="T78" fmla="*/ 87 w 229"/>
              <a:gd name="T79" fmla="*/ 6 h 229"/>
              <a:gd name="T80" fmla="*/ 79 w 229"/>
              <a:gd name="T81" fmla="*/ 19 h 229"/>
              <a:gd name="T82" fmla="*/ 138 w 229"/>
              <a:gd name="T83" fmla="*/ 21 h 229"/>
              <a:gd name="T84" fmla="*/ 171 w 229"/>
              <a:gd name="T85" fmla="*/ 114 h 229"/>
              <a:gd name="T86" fmla="*/ 222 w 229"/>
              <a:gd name="T87" fmla="*/ 127 h 229"/>
              <a:gd name="T88" fmla="*/ 198 w 229"/>
              <a:gd name="T89" fmla="*/ 127 h 229"/>
              <a:gd name="T90" fmla="*/ 216 w 229"/>
              <a:gd name="T91" fmla="*/ 105 h 229"/>
              <a:gd name="T92" fmla="*/ 156 w 229"/>
              <a:gd name="T93" fmla="*/ 79 h 229"/>
              <a:gd name="T94" fmla="*/ 89 w 229"/>
              <a:gd name="T95" fmla="*/ 120 h 229"/>
              <a:gd name="T96" fmla="*/ 108 w 229"/>
              <a:gd name="T97" fmla="*/ 140 h 229"/>
              <a:gd name="T98" fmla="*/ 97 w 229"/>
              <a:gd name="T99" fmla="*/ 125 h 229"/>
              <a:gd name="T100" fmla="*/ 68 w 229"/>
              <a:gd name="T101" fmla="*/ 143 h 229"/>
              <a:gd name="T102" fmla="*/ 86 w 229"/>
              <a:gd name="T103" fmla="*/ 160 h 229"/>
              <a:gd name="T104" fmla="*/ 61 w 229"/>
              <a:gd name="T105" fmla="*/ 127 h 229"/>
              <a:gd name="T106" fmla="*/ 73 w 229"/>
              <a:gd name="T107" fmla="*/ 119 h 229"/>
              <a:gd name="T108" fmla="*/ 109 w 229"/>
              <a:gd name="T109" fmla="*/ 156 h 229"/>
              <a:gd name="T110" fmla="*/ 102 w 229"/>
              <a:gd name="T111" fmla="*/ 16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9" h="229">
                <a:moveTo>
                  <a:pt x="165" y="218"/>
                </a:moveTo>
                <a:cubicBezTo>
                  <a:pt x="169" y="219"/>
                  <a:pt x="174" y="218"/>
                  <a:pt x="176" y="213"/>
                </a:cubicBezTo>
                <a:cubicBezTo>
                  <a:pt x="179" y="221"/>
                  <a:pt x="184" y="229"/>
                  <a:pt x="199" y="229"/>
                </a:cubicBezTo>
                <a:cubicBezTo>
                  <a:pt x="207" y="229"/>
                  <a:pt x="216" y="223"/>
                  <a:pt x="216" y="214"/>
                </a:cubicBezTo>
                <a:cubicBezTo>
                  <a:pt x="216" y="211"/>
                  <a:pt x="214" y="206"/>
                  <a:pt x="211" y="204"/>
                </a:cubicBezTo>
                <a:cubicBezTo>
                  <a:pt x="214" y="203"/>
                  <a:pt x="219" y="201"/>
                  <a:pt x="220" y="203"/>
                </a:cubicBezTo>
                <a:cubicBezTo>
                  <a:pt x="218" y="204"/>
                  <a:pt x="219" y="209"/>
                  <a:pt x="222" y="209"/>
                </a:cubicBezTo>
                <a:cubicBezTo>
                  <a:pt x="227" y="209"/>
                  <a:pt x="227" y="206"/>
                  <a:pt x="227" y="204"/>
                </a:cubicBezTo>
                <a:cubicBezTo>
                  <a:pt x="227" y="201"/>
                  <a:pt x="224" y="200"/>
                  <a:pt x="220" y="200"/>
                </a:cubicBezTo>
                <a:cubicBezTo>
                  <a:pt x="217" y="200"/>
                  <a:pt x="214" y="203"/>
                  <a:pt x="211" y="203"/>
                </a:cubicBezTo>
                <a:cubicBezTo>
                  <a:pt x="207" y="203"/>
                  <a:pt x="201" y="203"/>
                  <a:pt x="201" y="195"/>
                </a:cubicBezTo>
                <a:cubicBezTo>
                  <a:pt x="201" y="193"/>
                  <a:pt x="204" y="190"/>
                  <a:pt x="206" y="195"/>
                </a:cubicBezTo>
                <a:cubicBezTo>
                  <a:pt x="207" y="194"/>
                  <a:pt x="208" y="192"/>
                  <a:pt x="208" y="191"/>
                </a:cubicBezTo>
                <a:cubicBezTo>
                  <a:pt x="208" y="188"/>
                  <a:pt x="206" y="186"/>
                  <a:pt x="202" y="186"/>
                </a:cubicBezTo>
                <a:cubicBezTo>
                  <a:pt x="199" y="186"/>
                  <a:pt x="198" y="189"/>
                  <a:pt x="198" y="193"/>
                </a:cubicBezTo>
                <a:cubicBezTo>
                  <a:pt x="198" y="198"/>
                  <a:pt x="201" y="201"/>
                  <a:pt x="204" y="203"/>
                </a:cubicBezTo>
                <a:cubicBezTo>
                  <a:pt x="199" y="204"/>
                  <a:pt x="196" y="206"/>
                  <a:pt x="196" y="211"/>
                </a:cubicBezTo>
                <a:cubicBezTo>
                  <a:pt x="196" y="215"/>
                  <a:pt x="198" y="219"/>
                  <a:pt x="202" y="219"/>
                </a:cubicBezTo>
                <a:cubicBezTo>
                  <a:pt x="206" y="219"/>
                  <a:pt x="207" y="216"/>
                  <a:pt x="207" y="213"/>
                </a:cubicBezTo>
                <a:cubicBezTo>
                  <a:pt x="207" y="212"/>
                  <a:pt x="205" y="209"/>
                  <a:pt x="203" y="209"/>
                </a:cubicBezTo>
                <a:cubicBezTo>
                  <a:pt x="202" y="209"/>
                  <a:pt x="200" y="210"/>
                  <a:pt x="199" y="213"/>
                </a:cubicBezTo>
                <a:cubicBezTo>
                  <a:pt x="196" y="213"/>
                  <a:pt x="198" y="204"/>
                  <a:pt x="206" y="204"/>
                </a:cubicBezTo>
                <a:cubicBezTo>
                  <a:pt x="212" y="204"/>
                  <a:pt x="214" y="211"/>
                  <a:pt x="214" y="214"/>
                </a:cubicBezTo>
                <a:cubicBezTo>
                  <a:pt x="214" y="223"/>
                  <a:pt x="204" y="228"/>
                  <a:pt x="199" y="228"/>
                </a:cubicBezTo>
                <a:cubicBezTo>
                  <a:pt x="189" y="228"/>
                  <a:pt x="178" y="223"/>
                  <a:pt x="178" y="201"/>
                </a:cubicBezTo>
                <a:cubicBezTo>
                  <a:pt x="178" y="183"/>
                  <a:pt x="189" y="172"/>
                  <a:pt x="189" y="147"/>
                </a:cubicBezTo>
                <a:cubicBezTo>
                  <a:pt x="189" y="130"/>
                  <a:pt x="174" y="114"/>
                  <a:pt x="156" y="110"/>
                </a:cubicBezTo>
                <a:cubicBezTo>
                  <a:pt x="162" y="110"/>
                  <a:pt x="169" y="111"/>
                  <a:pt x="175" y="111"/>
                </a:cubicBezTo>
                <a:cubicBezTo>
                  <a:pt x="181" y="111"/>
                  <a:pt x="187" y="110"/>
                  <a:pt x="191" y="104"/>
                </a:cubicBezTo>
                <a:cubicBezTo>
                  <a:pt x="189" y="102"/>
                  <a:pt x="184" y="101"/>
                  <a:pt x="184" y="97"/>
                </a:cubicBezTo>
                <a:cubicBezTo>
                  <a:pt x="187" y="98"/>
                  <a:pt x="189" y="99"/>
                  <a:pt x="191" y="99"/>
                </a:cubicBezTo>
                <a:cubicBezTo>
                  <a:pt x="200" y="99"/>
                  <a:pt x="203" y="88"/>
                  <a:pt x="206" y="87"/>
                </a:cubicBezTo>
                <a:cubicBezTo>
                  <a:pt x="202" y="85"/>
                  <a:pt x="196" y="89"/>
                  <a:pt x="196" y="86"/>
                </a:cubicBezTo>
                <a:cubicBezTo>
                  <a:pt x="217" y="81"/>
                  <a:pt x="212" y="69"/>
                  <a:pt x="216" y="66"/>
                </a:cubicBezTo>
                <a:cubicBezTo>
                  <a:pt x="215" y="65"/>
                  <a:pt x="214" y="64"/>
                  <a:pt x="213" y="64"/>
                </a:cubicBezTo>
                <a:cubicBezTo>
                  <a:pt x="211" y="64"/>
                  <a:pt x="208" y="65"/>
                  <a:pt x="206" y="65"/>
                </a:cubicBezTo>
                <a:cubicBezTo>
                  <a:pt x="205" y="65"/>
                  <a:pt x="204" y="65"/>
                  <a:pt x="204" y="64"/>
                </a:cubicBezTo>
                <a:cubicBezTo>
                  <a:pt x="222" y="59"/>
                  <a:pt x="215" y="46"/>
                  <a:pt x="220" y="41"/>
                </a:cubicBezTo>
                <a:cubicBezTo>
                  <a:pt x="220" y="40"/>
                  <a:pt x="219" y="39"/>
                  <a:pt x="218" y="39"/>
                </a:cubicBezTo>
                <a:cubicBezTo>
                  <a:pt x="215" y="39"/>
                  <a:pt x="210" y="42"/>
                  <a:pt x="209" y="41"/>
                </a:cubicBezTo>
                <a:cubicBezTo>
                  <a:pt x="221" y="34"/>
                  <a:pt x="223" y="25"/>
                  <a:pt x="223" y="18"/>
                </a:cubicBezTo>
                <a:cubicBezTo>
                  <a:pt x="223" y="13"/>
                  <a:pt x="221" y="8"/>
                  <a:pt x="222" y="6"/>
                </a:cubicBezTo>
                <a:cubicBezTo>
                  <a:pt x="220" y="7"/>
                  <a:pt x="216" y="6"/>
                  <a:pt x="211" y="6"/>
                </a:cubicBezTo>
                <a:cubicBezTo>
                  <a:pt x="203" y="6"/>
                  <a:pt x="194" y="8"/>
                  <a:pt x="187" y="19"/>
                </a:cubicBezTo>
                <a:cubicBezTo>
                  <a:pt x="186" y="18"/>
                  <a:pt x="189" y="13"/>
                  <a:pt x="189" y="10"/>
                </a:cubicBezTo>
                <a:cubicBezTo>
                  <a:pt x="189" y="9"/>
                  <a:pt x="189" y="8"/>
                  <a:pt x="187" y="8"/>
                </a:cubicBezTo>
                <a:cubicBezTo>
                  <a:pt x="183" y="13"/>
                  <a:pt x="169" y="6"/>
                  <a:pt x="165" y="24"/>
                </a:cubicBezTo>
                <a:cubicBezTo>
                  <a:pt x="162" y="23"/>
                  <a:pt x="164" y="18"/>
                  <a:pt x="164" y="15"/>
                </a:cubicBezTo>
                <a:cubicBezTo>
                  <a:pt x="164" y="14"/>
                  <a:pt x="164" y="13"/>
                  <a:pt x="163" y="13"/>
                </a:cubicBezTo>
                <a:cubicBezTo>
                  <a:pt x="159" y="16"/>
                  <a:pt x="148" y="11"/>
                  <a:pt x="143" y="33"/>
                </a:cubicBezTo>
                <a:cubicBezTo>
                  <a:pt x="140" y="33"/>
                  <a:pt x="143" y="26"/>
                  <a:pt x="141" y="23"/>
                </a:cubicBezTo>
                <a:cubicBezTo>
                  <a:pt x="140" y="26"/>
                  <a:pt x="130" y="28"/>
                  <a:pt x="130" y="37"/>
                </a:cubicBezTo>
                <a:cubicBezTo>
                  <a:pt x="130" y="39"/>
                  <a:pt x="130" y="42"/>
                  <a:pt x="131" y="44"/>
                </a:cubicBezTo>
                <a:cubicBezTo>
                  <a:pt x="128" y="44"/>
                  <a:pt x="126" y="39"/>
                  <a:pt x="125" y="38"/>
                </a:cubicBezTo>
                <a:cubicBezTo>
                  <a:pt x="118" y="41"/>
                  <a:pt x="117" y="47"/>
                  <a:pt x="117" y="54"/>
                </a:cubicBezTo>
                <a:cubicBezTo>
                  <a:pt x="117" y="60"/>
                  <a:pt x="118" y="66"/>
                  <a:pt x="118" y="72"/>
                </a:cubicBezTo>
                <a:cubicBezTo>
                  <a:pt x="115" y="54"/>
                  <a:pt x="98" y="39"/>
                  <a:pt x="82" y="39"/>
                </a:cubicBezTo>
                <a:cubicBezTo>
                  <a:pt x="57" y="39"/>
                  <a:pt x="46" y="51"/>
                  <a:pt x="28" y="51"/>
                </a:cubicBezTo>
                <a:cubicBezTo>
                  <a:pt x="6" y="51"/>
                  <a:pt x="1" y="39"/>
                  <a:pt x="1" y="29"/>
                </a:cubicBezTo>
                <a:cubicBezTo>
                  <a:pt x="1" y="24"/>
                  <a:pt x="6" y="14"/>
                  <a:pt x="14" y="14"/>
                </a:cubicBezTo>
                <a:cubicBezTo>
                  <a:pt x="18" y="14"/>
                  <a:pt x="24" y="16"/>
                  <a:pt x="24" y="23"/>
                </a:cubicBezTo>
                <a:cubicBezTo>
                  <a:pt x="24" y="31"/>
                  <a:pt x="16" y="33"/>
                  <a:pt x="16" y="29"/>
                </a:cubicBezTo>
                <a:cubicBezTo>
                  <a:pt x="19" y="28"/>
                  <a:pt x="19" y="27"/>
                  <a:pt x="19" y="25"/>
                </a:cubicBezTo>
                <a:cubicBezTo>
                  <a:pt x="19" y="23"/>
                  <a:pt x="17" y="21"/>
                  <a:pt x="16" y="21"/>
                </a:cubicBezTo>
                <a:cubicBezTo>
                  <a:pt x="13" y="21"/>
                  <a:pt x="10" y="23"/>
                  <a:pt x="10" y="26"/>
                </a:cubicBezTo>
                <a:cubicBezTo>
                  <a:pt x="10" y="31"/>
                  <a:pt x="14" y="33"/>
                  <a:pt x="18" y="33"/>
                </a:cubicBezTo>
                <a:cubicBezTo>
                  <a:pt x="23" y="33"/>
                  <a:pt x="24" y="29"/>
                  <a:pt x="26" y="24"/>
                </a:cubicBezTo>
                <a:cubicBezTo>
                  <a:pt x="28" y="28"/>
                  <a:pt x="31" y="31"/>
                  <a:pt x="36" y="31"/>
                </a:cubicBezTo>
                <a:cubicBezTo>
                  <a:pt x="39" y="31"/>
                  <a:pt x="43" y="30"/>
                  <a:pt x="43" y="26"/>
                </a:cubicBezTo>
                <a:cubicBezTo>
                  <a:pt x="43" y="23"/>
                  <a:pt x="40" y="20"/>
                  <a:pt x="38" y="20"/>
                </a:cubicBezTo>
                <a:cubicBezTo>
                  <a:pt x="36" y="20"/>
                  <a:pt x="35" y="21"/>
                  <a:pt x="34" y="23"/>
                </a:cubicBezTo>
                <a:cubicBezTo>
                  <a:pt x="39" y="24"/>
                  <a:pt x="36" y="28"/>
                  <a:pt x="34" y="28"/>
                </a:cubicBezTo>
                <a:cubicBezTo>
                  <a:pt x="26" y="28"/>
                  <a:pt x="26" y="21"/>
                  <a:pt x="26" y="18"/>
                </a:cubicBezTo>
                <a:cubicBezTo>
                  <a:pt x="26" y="14"/>
                  <a:pt x="29" y="11"/>
                  <a:pt x="29" y="8"/>
                </a:cubicBezTo>
                <a:cubicBezTo>
                  <a:pt x="29" y="5"/>
                  <a:pt x="28" y="1"/>
                  <a:pt x="24" y="1"/>
                </a:cubicBezTo>
                <a:cubicBezTo>
                  <a:pt x="23" y="1"/>
                  <a:pt x="19" y="1"/>
                  <a:pt x="19" y="6"/>
                </a:cubicBezTo>
                <a:cubicBezTo>
                  <a:pt x="19" y="10"/>
                  <a:pt x="24" y="11"/>
                  <a:pt x="26" y="8"/>
                </a:cubicBezTo>
                <a:cubicBezTo>
                  <a:pt x="28" y="10"/>
                  <a:pt x="26" y="14"/>
                  <a:pt x="24" y="18"/>
                </a:cubicBezTo>
                <a:cubicBezTo>
                  <a:pt x="23" y="14"/>
                  <a:pt x="18" y="13"/>
                  <a:pt x="14" y="13"/>
                </a:cubicBezTo>
                <a:cubicBezTo>
                  <a:pt x="6" y="13"/>
                  <a:pt x="0" y="21"/>
                  <a:pt x="0" y="29"/>
                </a:cubicBezTo>
                <a:cubicBezTo>
                  <a:pt x="0" y="44"/>
                  <a:pt x="8" y="49"/>
                  <a:pt x="16" y="53"/>
                </a:cubicBezTo>
                <a:cubicBezTo>
                  <a:pt x="11" y="54"/>
                  <a:pt x="10" y="59"/>
                  <a:pt x="11" y="64"/>
                </a:cubicBezTo>
                <a:cubicBezTo>
                  <a:pt x="13" y="63"/>
                  <a:pt x="15" y="62"/>
                  <a:pt x="17" y="62"/>
                </a:cubicBezTo>
                <a:cubicBezTo>
                  <a:pt x="21" y="62"/>
                  <a:pt x="25" y="64"/>
                  <a:pt x="29" y="64"/>
                </a:cubicBezTo>
                <a:cubicBezTo>
                  <a:pt x="31" y="64"/>
                  <a:pt x="33" y="63"/>
                  <a:pt x="34" y="61"/>
                </a:cubicBezTo>
                <a:cubicBezTo>
                  <a:pt x="36" y="64"/>
                  <a:pt x="39" y="66"/>
                  <a:pt x="41" y="66"/>
                </a:cubicBezTo>
                <a:cubicBezTo>
                  <a:pt x="51" y="66"/>
                  <a:pt x="51" y="41"/>
                  <a:pt x="77" y="41"/>
                </a:cubicBezTo>
                <a:cubicBezTo>
                  <a:pt x="81" y="41"/>
                  <a:pt x="84" y="43"/>
                  <a:pt x="87" y="43"/>
                </a:cubicBezTo>
                <a:cubicBezTo>
                  <a:pt x="59" y="44"/>
                  <a:pt x="47" y="61"/>
                  <a:pt x="47" y="76"/>
                </a:cubicBezTo>
                <a:cubicBezTo>
                  <a:pt x="47" y="89"/>
                  <a:pt x="57" y="104"/>
                  <a:pt x="75" y="104"/>
                </a:cubicBezTo>
                <a:cubicBezTo>
                  <a:pt x="87" y="104"/>
                  <a:pt x="97" y="96"/>
                  <a:pt x="97" y="84"/>
                </a:cubicBezTo>
                <a:cubicBezTo>
                  <a:pt x="97" y="79"/>
                  <a:pt x="94" y="72"/>
                  <a:pt x="90" y="71"/>
                </a:cubicBezTo>
                <a:cubicBezTo>
                  <a:pt x="91" y="68"/>
                  <a:pt x="94" y="67"/>
                  <a:pt x="98" y="67"/>
                </a:cubicBezTo>
                <a:cubicBezTo>
                  <a:pt x="102" y="67"/>
                  <a:pt x="107" y="69"/>
                  <a:pt x="108" y="74"/>
                </a:cubicBezTo>
                <a:cubicBezTo>
                  <a:pt x="109" y="71"/>
                  <a:pt x="109" y="69"/>
                  <a:pt x="109" y="67"/>
                </a:cubicBezTo>
                <a:cubicBezTo>
                  <a:pt x="109" y="59"/>
                  <a:pt x="105" y="54"/>
                  <a:pt x="97" y="54"/>
                </a:cubicBezTo>
                <a:cubicBezTo>
                  <a:pt x="89" y="54"/>
                  <a:pt x="87" y="60"/>
                  <a:pt x="87" y="65"/>
                </a:cubicBezTo>
                <a:cubicBezTo>
                  <a:pt x="87" y="67"/>
                  <a:pt x="87" y="68"/>
                  <a:pt x="87" y="69"/>
                </a:cubicBezTo>
                <a:cubicBezTo>
                  <a:pt x="86" y="69"/>
                  <a:pt x="84" y="68"/>
                  <a:pt x="83" y="68"/>
                </a:cubicBezTo>
                <a:cubicBezTo>
                  <a:pt x="80" y="68"/>
                  <a:pt x="78" y="70"/>
                  <a:pt x="75" y="72"/>
                </a:cubicBezTo>
                <a:cubicBezTo>
                  <a:pt x="74" y="71"/>
                  <a:pt x="72" y="70"/>
                  <a:pt x="70" y="70"/>
                </a:cubicBezTo>
                <a:cubicBezTo>
                  <a:pt x="65" y="70"/>
                  <a:pt x="61" y="76"/>
                  <a:pt x="61" y="81"/>
                </a:cubicBezTo>
                <a:cubicBezTo>
                  <a:pt x="61" y="86"/>
                  <a:pt x="64" y="92"/>
                  <a:pt x="72" y="92"/>
                </a:cubicBezTo>
                <a:cubicBezTo>
                  <a:pt x="77" y="92"/>
                  <a:pt x="85" y="89"/>
                  <a:pt x="85" y="81"/>
                </a:cubicBezTo>
                <a:cubicBezTo>
                  <a:pt x="84" y="81"/>
                  <a:pt x="77" y="82"/>
                  <a:pt x="77" y="77"/>
                </a:cubicBezTo>
                <a:cubicBezTo>
                  <a:pt x="77" y="72"/>
                  <a:pt x="80" y="71"/>
                  <a:pt x="82" y="71"/>
                </a:cubicBezTo>
                <a:cubicBezTo>
                  <a:pt x="90" y="71"/>
                  <a:pt x="94" y="79"/>
                  <a:pt x="94" y="84"/>
                </a:cubicBezTo>
                <a:cubicBezTo>
                  <a:pt x="94" y="96"/>
                  <a:pt x="84" y="100"/>
                  <a:pt x="75" y="100"/>
                </a:cubicBezTo>
                <a:cubicBezTo>
                  <a:pt x="49" y="100"/>
                  <a:pt x="51" y="76"/>
                  <a:pt x="51" y="74"/>
                </a:cubicBezTo>
                <a:cubicBezTo>
                  <a:pt x="51" y="67"/>
                  <a:pt x="55" y="54"/>
                  <a:pt x="67" y="49"/>
                </a:cubicBezTo>
                <a:cubicBezTo>
                  <a:pt x="62" y="53"/>
                  <a:pt x="62" y="56"/>
                  <a:pt x="62" y="59"/>
                </a:cubicBezTo>
                <a:cubicBezTo>
                  <a:pt x="62" y="64"/>
                  <a:pt x="69" y="66"/>
                  <a:pt x="71" y="66"/>
                </a:cubicBezTo>
                <a:cubicBezTo>
                  <a:pt x="74" y="66"/>
                  <a:pt x="77" y="63"/>
                  <a:pt x="77" y="59"/>
                </a:cubicBezTo>
                <a:cubicBezTo>
                  <a:pt x="77" y="54"/>
                  <a:pt x="74" y="51"/>
                  <a:pt x="71" y="53"/>
                </a:cubicBezTo>
                <a:cubicBezTo>
                  <a:pt x="72" y="47"/>
                  <a:pt x="80" y="46"/>
                  <a:pt x="90" y="46"/>
                </a:cubicBezTo>
                <a:cubicBezTo>
                  <a:pt x="100" y="46"/>
                  <a:pt x="117" y="61"/>
                  <a:pt x="117" y="77"/>
                </a:cubicBezTo>
                <a:cubicBezTo>
                  <a:pt x="117" y="96"/>
                  <a:pt x="107" y="110"/>
                  <a:pt x="98" y="107"/>
                </a:cubicBezTo>
                <a:cubicBezTo>
                  <a:pt x="100" y="105"/>
                  <a:pt x="100" y="104"/>
                  <a:pt x="100" y="102"/>
                </a:cubicBezTo>
                <a:cubicBezTo>
                  <a:pt x="100" y="98"/>
                  <a:pt x="97" y="99"/>
                  <a:pt x="95" y="99"/>
                </a:cubicBezTo>
                <a:cubicBezTo>
                  <a:pt x="94" y="99"/>
                  <a:pt x="90" y="100"/>
                  <a:pt x="90" y="104"/>
                </a:cubicBezTo>
                <a:cubicBezTo>
                  <a:pt x="90" y="110"/>
                  <a:pt x="94" y="112"/>
                  <a:pt x="98" y="112"/>
                </a:cubicBezTo>
                <a:cubicBezTo>
                  <a:pt x="123" y="112"/>
                  <a:pt x="113" y="39"/>
                  <a:pt x="169" y="39"/>
                </a:cubicBezTo>
                <a:cubicBezTo>
                  <a:pt x="178" y="39"/>
                  <a:pt x="187" y="38"/>
                  <a:pt x="198" y="31"/>
                </a:cubicBezTo>
                <a:cubicBezTo>
                  <a:pt x="191" y="41"/>
                  <a:pt x="189" y="51"/>
                  <a:pt x="189" y="59"/>
                </a:cubicBezTo>
                <a:cubicBezTo>
                  <a:pt x="189" y="115"/>
                  <a:pt x="117" y="106"/>
                  <a:pt x="117" y="130"/>
                </a:cubicBezTo>
                <a:cubicBezTo>
                  <a:pt x="117" y="135"/>
                  <a:pt x="118" y="138"/>
                  <a:pt x="125" y="138"/>
                </a:cubicBezTo>
                <a:cubicBezTo>
                  <a:pt x="128" y="138"/>
                  <a:pt x="130" y="135"/>
                  <a:pt x="130" y="133"/>
                </a:cubicBezTo>
                <a:cubicBezTo>
                  <a:pt x="130" y="132"/>
                  <a:pt x="130" y="129"/>
                  <a:pt x="126" y="129"/>
                </a:cubicBezTo>
                <a:cubicBezTo>
                  <a:pt x="125" y="129"/>
                  <a:pt x="123" y="129"/>
                  <a:pt x="122" y="130"/>
                </a:cubicBezTo>
                <a:cubicBezTo>
                  <a:pt x="117" y="122"/>
                  <a:pt x="136" y="112"/>
                  <a:pt x="151" y="112"/>
                </a:cubicBezTo>
                <a:cubicBezTo>
                  <a:pt x="168" y="112"/>
                  <a:pt x="183" y="129"/>
                  <a:pt x="183" y="138"/>
                </a:cubicBezTo>
                <a:cubicBezTo>
                  <a:pt x="183" y="149"/>
                  <a:pt x="181" y="157"/>
                  <a:pt x="176" y="158"/>
                </a:cubicBezTo>
                <a:cubicBezTo>
                  <a:pt x="178" y="155"/>
                  <a:pt x="175" y="152"/>
                  <a:pt x="169" y="152"/>
                </a:cubicBezTo>
                <a:cubicBezTo>
                  <a:pt x="166" y="152"/>
                  <a:pt x="163" y="155"/>
                  <a:pt x="163" y="158"/>
                </a:cubicBezTo>
                <a:cubicBezTo>
                  <a:pt x="163" y="160"/>
                  <a:pt x="165" y="167"/>
                  <a:pt x="169" y="167"/>
                </a:cubicBezTo>
                <a:cubicBezTo>
                  <a:pt x="173" y="167"/>
                  <a:pt x="176" y="167"/>
                  <a:pt x="179" y="161"/>
                </a:cubicBezTo>
                <a:cubicBezTo>
                  <a:pt x="174" y="173"/>
                  <a:pt x="161" y="178"/>
                  <a:pt x="155" y="178"/>
                </a:cubicBezTo>
                <a:cubicBezTo>
                  <a:pt x="153" y="178"/>
                  <a:pt x="128" y="180"/>
                  <a:pt x="128" y="153"/>
                </a:cubicBezTo>
                <a:cubicBezTo>
                  <a:pt x="128" y="145"/>
                  <a:pt x="133" y="135"/>
                  <a:pt x="145" y="135"/>
                </a:cubicBezTo>
                <a:cubicBezTo>
                  <a:pt x="149" y="135"/>
                  <a:pt x="158" y="139"/>
                  <a:pt x="158" y="147"/>
                </a:cubicBezTo>
                <a:cubicBezTo>
                  <a:pt x="158" y="149"/>
                  <a:pt x="156" y="152"/>
                  <a:pt x="151" y="152"/>
                </a:cubicBezTo>
                <a:cubicBezTo>
                  <a:pt x="148" y="152"/>
                  <a:pt x="148" y="149"/>
                  <a:pt x="148" y="147"/>
                </a:cubicBezTo>
                <a:cubicBezTo>
                  <a:pt x="148" y="145"/>
                  <a:pt x="148" y="144"/>
                  <a:pt x="148" y="143"/>
                </a:cubicBezTo>
                <a:cubicBezTo>
                  <a:pt x="140" y="143"/>
                  <a:pt x="136" y="152"/>
                  <a:pt x="136" y="157"/>
                </a:cubicBezTo>
                <a:cubicBezTo>
                  <a:pt x="136" y="165"/>
                  <a:pt x="143" y="168"/>
                  <a:pt x="148" y="168"/>
                </a:cubicBezTo>
                <a:cubicBezTo>
                  <a:pt x="153" y="168"/>
                  <a:pt x="159" y="164"/>
                  <a:pt x="159" y="159"/>
                </a:cubicBezTo>
                <a:cubicBezTo>
                  <a:pt x="159" y="157"/>
                  <a:pt x="158" y="155"/>
                  <a:pt x="156" y="153"/>
                </a:cubicBezTo>
                <a:cubicBezTo>
                  <a:pt x="160" y="150"/>
                  <a:pt x="161" y="147"/>
                  <a:pt x="159" y="142"/>
                </a:cubicBezTo>
                <a:cubicBezTo>
                  <a:pt x="165" y="143"/>
                  <a:pt x="174" y="142"/>
                  <a:pt x="174" y="132"/>
                </a:cubicBezTo>
                <a:cubicBezTo>
                  <a:pt x="174" y="124"/>
                  <a:pt x="169" y="119"/>
                  <a:pt x="161" y="119"/>
                </a:cubicBezTo>
                <a:cubicBezTo>
                  <a:pt x="159" y="119"/>
                  <a:pt x="157" y="120"/>
                  <a:pt x="155" y="120"/>
                </a:cubicBezTo>
                <a:cubicBezTo>
                  <a:pt x="160" y="122"/>
                  <a:pt x="162" y="126"/>
                  <a:pt x="162" y="131"/>
                </a:cubicBezTo>
                <a:cubicBezTo>
                  <a:pt x="162" y="134"/>
                  <a:pt x="160" y="138"/>
                  <a:pt x="158" y="138"/>
                </a:cubicBezTo>
                <a:cubicBezTo>
                  <a:pt x="156" y="135"/>
                  <a:pt x="150" y="132"/>
                  <a:pt x="145" y="132"/>
                </a:cubicBezTo>
                <a:cubicBezTo>
                  <a:pt x="133" y="132"/>
                  <a:pt x="125" y="142"/>
                  <a:pt x="125" y="153"/>
                </a:cubicBezTo>
                <a:cubicBezTo>
                  <a:pt x="125" y="172"/>
                  <a:pt x="140" y="181"/>
                  <a:pt x="153" y="181"/>
                </a:cubicBezTo>
                <a:cubicBezTo>
                  <a:pt x="168" y="181"/>
                  <a:pt x="184" y="170"/>
                  <a:pt x="186" y="142"/>
                </a:cubicBezTo>
                <a:cubicBezTo>
                  <a:pt x="186" y="145"/>
                  <a:pt x="187" y="149"/>
                  <a:pt x="187" y="152"/>
                </a:cubicBezTo>
                <a:cubicBezTo>
                  <a:pt x="187" y="178"/>
                  <a:pt x="163" y="178"/>
                  <a:pt x="163" y="188"/>
                </a:cubicBezTo>
                <a:cubicBezTo>
                  <a:pt x="163" y="190"/>
                  <a:pt x="164" y="193"/>
                  <a:pt x="168" y="195"/>
                </a:cubicBezTo>
                <a:cubicBezTo>
                  <a:pt x="165" y="196"/>
                  <a:pt x="164" y="198"/>
                  <a:pt x="164" y="200"/>
                </a:cubicBezTo>
                <a:cubicBezTo>
                  <a:pt x="164" y="204"/>
                  <a:pt x="166" y="208"/>
                  <a:pt x="166" y="212"/>
                </a:cubicBezTo>
                <a:cubicBezTo>
                  <a:pt x="166" y="214"/>
                  <a:pt x="166" y="216"/>
                  <a:pt x="165" y="218"/>
                </a:cubicBezTo>
                <a:close/>
                <a:moveTo>
                  <a:pt x="168" y="87"/>
                </a:moveTo>
                <a:cubicBezTo>
                  <a:pt x="165" y="87"/>
                  <a:pt x="165" y="93"/>
                  <a:pt x="157" y="93"/>
                </a:cubicBezTo>
                <a:cubicBezTo>
                  <a:pt x="155" y="93"/>
                  <a:pt x="151" y="92"/>
                  <a:pt x="146" y="90"/>
                </a:cubicBezTo>
                <a:cubicBezTo>
                  <a:pt x="146" y="92"/>
                  <a:pt x="151" y="96"/>
                  <a:pt x="153" y="97"/>
                </a:cubicBezTo>
                <a:cubicBezTo>
                  <a:pt x="151" y="97"/>
                  <a:pt x="149" y="101"/>
                  <a:pt x="144" y="101"/>
                </a:cubicBezTo>
                <a:cubicBezTo>
                  <a:pt x="141" y="101"/>
                  <a:pt x="139" y="101"/>
                  <a:pt x="135" y="99"/>
                </a:cubicBezTo>
                <a:cubicBezTo>
                  <a:pt x="135" y="102"/>
                  <a:pt x="140" y="102"/>
                  <a:pt x="140" y="104"/>
                </a:cubicBezTo>
                <a:cubicBezTo>
                  <a:pt x="123" y="109"/>
                  <a:pt x="108" y="124"/>
                  <a:pt x="115" y="124"/>
                </a:cubicBezTo>
                <a:cubicBezTo>
                  <a:pt x="118" y="124"/>
                  <a:pt x="122" y="109"/>
                  <a:pt x="153" y="102"/>
                </a:cubicBezTo>
                <a:cubicBezTo>
                  <a:pt x="168" y="99"/>
                  <a:pt x="177" y="87"/>
                  <a:pt x="181" y="77"/>
                </a:cubicBezTo>
                <a:cubicBezTo>
                  <a:pt x="184" y="67"/>
                  <a:pt x="184" y="47"/>
                  <a:pt x="191" y="38"/>
                </a:cubicBezTo>
                <a:cubicBezTo>
                  <a:pt x="181" y="44"/>
                  <a:pt x="161" y="44"/>
                  <a:pt x="151" y="47"/>
                </a:cubicBezTo>
                <a:cubicBezTo>
                  <a:pt x="141" y="51"/>
                  <a:pt x="130" y="61"/>
                  <a:pt x="126" y="76"/>
                </a:cubicBezTo>
                <a:cubicBezTo>
                  <a:pt x="120" y="107"/>
                  <a:pt x="105" y="110"/>
                  <a:pt x="105" y="114"/>
                </a:cubicBezTo>
                <a:cubicBezTo>
                  <a:pt x="105" y="120"/>
                  <a:pt x="120" y="105"/>
                  <a:pt x="125" y="89"/>
                </a:cubicBezTo>
                <a:cubicBezTo>
                  <a:pt x="127" y="89"/>
                  <a:pt x="126" y="94"/>
                  <a:pt x="130" y="94"/>
                </a:cubicBezTo>
                <a:cubicBezTo>
                  <a:pt x="128" y="90"/>
                  <a:pt x="127" y="87"/>
                  <a:pt x="127" y="85"/>
                </a:cubicBezTo>
                <a:cubicBezTo>
                  <a:pt x="127" y="79"/>
                  <a:pt x="131" y="78"/>
                  <a:pt x="131" y="76"/>
                </a:cubicBezTo>
                <a:cubicBezTo>
                  <a:pt x="133" y="77"/>
                  <a:pt x="136" y="82"/>
                  <a:pt x="138" y="82"/>
                </a:cubicBezTo>
                <a:cubicBezTo>
                  <a:pt x="137" y="78"/>
                  <a:pt x="136" y="75"/>
                  <a:pt x="136" y="72"/>
                </a:cubicBezTo>
                <a:cubicBezTo>
                  <a:pt x="136" y="64"/>
                  <a:pt x="141" y="63"/>
                  <a:pt x="141" y="61"/>
                </a:cubicBezTo>
                <a:cubicBezTo>
                  <a:pt x="145" y="62"/>
                  <a:pt x="146" y="67"/>
                  <a:pt x="148" y="69"/>
                </a:cubicBezTo>
                <a:cubicBezTo>
                  <a:pt x="146" y="54"/>
                  <a:pt x="156" y="56"/>
                  <a:pt x="158" y="53"/>
                </a:cubicBezTo>
                <a:cubicBezTo>
                  <a:pt x="158" y="56"/>
                  <a:pt x="159" y="59"/>
                  <a:pt x="161" y="59"/>
                </a:cubicBezTo>
                <a:cubicBezTo>
                  <a:pt x="161" y="51"/>
                  <a:pt x="178" y="49"/>
                  <a:pt x="179" y="49"/>
                </a:cubicBezTo>
                <a:cubicBezTo>
                  <a:pt x="179" y="51"/>
                  <a:pt x="178" y="67"/>
                  <a:pt x="169" y="67"/>
                </a:cubicBezTo>
                <a:cubicBezTo>
                  <a:pt x="169" y="69"/>
                  <a:pt x="173" y="71"/>
                  <a:pt x="176" y="71"/>
                </a:cubicBezTo>
                <a:cubicBezTo>
                  <a:pt x="173" y="73"/>
                  <a:pt x="174" y="82"/>
                  <a:pt x="159" y="81"/>
                </a:cubicBezTo>
                <a:cubicBezTo>
                  <a:pt x="161" y="82"/>
                  <a:pt x="166" y="84"/>
                  <a:pt x="168" y="87"/>
                </a:cubicBezTo>
                <a:close/>
                <a:moveTo>
                  <a:pt x="123" y="13"/>
                </a:moveTo>
                <a:cubicBezTo>
                  <a:pt x="115" y="13"/>
                  <a:pt x="110" y="19"/>
                  <a:pt x="110" y="24"/>
                </a:cubicBezTo>
                <a:cubicBezTo>
                  <a:pt x="110" y="29"/>
                  <a:pt x="113" y="33"/>
                  <a:pt x="118" y="31"/>
                </a:cubicBezTo>
                <a:cubicBezTo>
                  <a:pt x="115" y="38"/>
                  <a:pt x="113" y="44"/>
                  <a:pt x="113" y="53"/>
                </a:cubicBezTo>
                <a:cubicBezTo>
                  <a:pt x="112" y="47"/>
                  <a:pt x="105" y="38"/>
                  <a:pt x="97" y="29"/>
                </a:cubicBezTo>
                <a:cubicBezTo>
                  <a:pt x="98" y="30"/>
                  <a:pt x="100" y="31"/>
                  <a:pt x="101" y="31"/>
                </a:cubicBezTo>
                <a:cubicBezTo>
                  <a:pt x="103" y="31"/>
                  <a:pt x="105" y="29"/>
                  <a:pt x="105" y="24"/>
                </a:cubicBezTo>
                <a:cubicBezTo>
                  <a:pt x="105" y="16"/>
                  <a:pt x="87" y="16"/>
                  <a:pt x="87" y="6"/>
                </a:cubicBezTo>
                <a:cubicBezTo>
                  <a:pt x="87" y="1"/>
                  <a:pt x="92" y="3"/>
                  <a:pt x="94" y="3"/>
                </a:cubicBezTo>
                <a:cubicBezTo>
                  <a:pt x="90" y="6"/>
                  <a:pt x="93" y="11"/>
                  <a:pt x="97" y="11"/>
                </a:cubicBezTo>
                <a:cubicBezTo>
                  <a:pt x="98" y="11"/>
                  <a:pt x="102" y="10"/>
                  <a:pt x="102" y="6"/>
                </a:cubicBezTo>
                <a:cubicBezTo>
                  <a:pt x="102" y="1"/>
                  <a:pt x="95" y="0"/>
                  <a:pt x="92" y="0"/>
                </a:cubicBezTo>
                <a:cubicBezTo>
                  <a:pt x="80" y="0"/>
                  <a:pt x="79" y="13"/>
                  <a:pt x="79" y="19"/>
                </a:cubicBezTo>
                <a:cubicBezTo>
                  <a:pt x="79" y="26"/>
                  <a:pt x="80" y="36"/>
                  <a:pt x="89" y="36"/>
                </a:cubicBezTo>
                <a:cubicBezTo>
                  <a:pt x="93" y="36"/>
                  <a:pt x="94" y="33"/>
                  <a:pt x="95" y="31"/>
                </a:cubicBezTo>
                <a:cubicBezTo>
                  <a:pt x="103" y="38"/>
                  <a:pt x="109" y="47"/>
                  <a:pt x="115" y="57"/>
                </a:cubicBezTo>
                <a:cubicBezTo>
                  <a:pt x="114" y="56"/>
                  <a:pt x="114" y="54"/>
                  <a:pt x="114" y="51"/>
                </a:cubicBezTo>
                <a:cubicBezTo>
                  <a:pt x="114" y="40"/>
                  <a:pt x="121" y="19"/>
                  <a:pt x="138" y="21"/>
                </a:cubicBezTo>
                <a:cubicBezTo>
                  <a:pt x="136" y="16"/>
                  <a:pt x="131" y="13"/>
                  <a:pt x="123" y="13"/>
                </a:cubicBezTo>
                <a:close/>
                <a:moveTo>
                  <a:pt x="216" y="105"/>
                </a:moveTo>
                <a:cubicBezTo>
                  <a:pt x="216" y="97"/>
                  <a:pt x="212" y="92"/>
                  <a:pt x="207" y="90"/>
                </a:cubicBezTo>
                <a:cubicBezTo>
                  <a:pt x="209" y="107"/>
                  <a:pt x="189" y="114"/>
                  <a:pt x="177" y="114"/>
                </a:cubicBezTo>
                <a:cubicBezTo>
                  <a:pt x="175" y="114"/>
                  <a:pt x="173" y="114"/>
                  <a:pt x="171" y="114"/>
                </a:cubicBezTo>
                <a:cubicBezTo>
                  <a:pt x="181" y="118"/>
                  <a:pt x="191" y="125"/>
                  <a:pt x="198" y="133"/>
                </a:cubicBezTo>
                <a:cubicBezTo>
                  <a:pt x="196" y="135"/>
                  <a:pt x="192" y="135"/>
                  <a:pt x="192" y="140"/>
                </a:cubicBezTo>
                <a:cubicBezTo>
                  <a:pt x="192" y="149"/>
                  <a:pt x="202" y="150"/>
                  <a:pt x="209" y="150"/>
                </a:cubicBezTo>
                <a:cubicBezTo>
                  <a:pt x="215" y="150"/>
                  <a:pt x="229" y="149"/>
                  <a:pt x="229" y="137"/>
                </a:cubicBezTo>
                <a:cubicBezTo>
                  <a:pt x="229" y="134"/>
                  <a:pt x="227" y="127"/>
                  <a:pt x="222" y="127"/>
                </a:cubicBezTo>
                <a:cubicBezTo>
                  <a:pt x="219" y="127"/>
                  <a:pt x="217" y="130"/>
                  <a:pt x="217" y="132"/>
                </a:cubicBezTo>
                <a:cubicBezTo>
                  <a:pt x="217" y="136"/>
                  <a:pt x="222" y="138"/>
                  <a:pt x="225" y="135"/>
                </a:cubicBezTo>
                <a:cubicBezTo>
                  <a:pt x="225" y="137"/>
                  <a:pt x="227" y="142"/>
                  <a:pt x="222" y="142"/>
                </a:cubicBezTo>
                <a:cubicBezTo>
                  <a:pt x="212" y="142"/>
                  <a:pt x="212" y="124"/>
                  <a:pt x="204" y="124"/>
                </a:cubicBezTo>
                <a:cubicBezTo>
                  <a:pt x="199" y="124"/>
                  <a:pt x="198" y="125"/>
                  <a:pt x="198" y="127"/>
                </a:cubicBezTo>
                <a:cubicBezTo>
                  <a:pt x="198" y="129"/>
                  <a:pt x="198" y="130"/>
                  <a:pt x="199" y="132"/>
                </a:cubicBezTo>
                <a:cubicBezTo>
                  <a:pt x="191" y="124"/>
                  <a:pt x="181" y="117"/>
                  <a:pt x="176" y="115"/>
                </a:cubicBezTo>
                <a:cubicBezTo>
                  <a:pt x="184" y="115"/>
                  <a:pt x="191" y="114"/>
                  <a:pt x="198" y="110"/>
                </a:cubicBezTo>
                <a:cubicBezTo>
                  <a:pt x="196" y="115"/>
                  <a:pt x="199" y="118"/>
                  <a:pt x="204" y="118"/>
                </a:cubicBezTo>
                <a:cubicBezTo>
                  <a:pt x="209" y="118"/>
                  <a:pt x="216" y="114"/>
                  <a:pt x="216" y="105"/>
                </a:cubicBezTo>
                <a:close/>
                <a:moveTo>
                  <a:pt x="156" y="79"/>
                </a:moveTo>
                <a:cubicBezTo>
                  <a:pt x="161" y="74"/>
                  <a:pt x="165" y="66"/>
                  <a:pt x="166" y="62"/>
                </a:cubicBezTo>
                <a:cubicBezTo>
                  <a:pt x="163" y="64"/>
                  <a:pt x="155" y="67"/>
                  <a:pt x="150" y="72"/>
                </a:cubicBezTo>
                <a:cubicBezTo>
                  <a:pt x="140" y="82"/>
                  <a:pt x="140" y="87"/>
                  <a:pt x="126" y="102"/>
                </a:cubicBezTo>
                <a:cubicBezTo>
                  <a:pt x="141" y="89"/>
                  <a:pt x="146" y="89"/>
                  <a:pt x="156" y="79"/>
                </a:cubicBezTo>
                <a:close/>
                <a:moveTo>
                  <a:pt x="108" y="140"/>
                </a:moveTo>
                <a:cubicBezTo>
                  <a:pt x="112" y="140"/>
                  <a:pt x="113" y="135"/>
                  <a:pt x="113" y="132"/>
                </a:cubicBezTo>
                <a:cubicBezTo>
                  <a:pt x="113" y="129"/>
                  <a:pt x="110" y="122"/>
                  <a:pt x="108" y="120"/>
                </a:cubicBezTo>
                <a:cubicBezTo>
                  <a:pt x="106" y="118"/>
                  <a:pt x="100" y="115"/>
                  <a:pt x="97" y="115"/>
                </a:cubicBezTo>
                <a:cubicBezTo>
                  <a:pt x="93" y="115"/>
                  <a:pt x="89" y="117"/>
                  <a:pt x="89" y="120"/>
                </a:cubicBezTo>
                <a:cubicBezTo>
                  <a:pt x="89" y="122"/>
                  <a:pt x="90" y="124"/>
                  <a:pt x="92" y="124"/>
                </a:cubicBezTo>
                <a:cubicBezTo>
                  <a:pt x="93" y="122"/>
                  <a:pt x="97" y="119"/>
                  <a:pt x="100" y="119"/>
                </a:cubicBezTo>
                <a:cubicBezTo>
                  <a:pt x="106" y="119"/>
                  <a:pt x="109" y="123"/>
                  <a:pt x="109" y="128"/>
                </a:cubicBezTo>
                <a:cubicBezTo>
                  <a:pt x="109" y="132"/>
                  <a:pt x="107" y="136"/>
                  <a:pt x="105" y="137"/>
                </a:cubicBezTo>
                <a:cubicBezTo>
                  <a:pt x="105" y="138"/>
                  <a:pt x="107" y="140"/>
                  <a:pt x="108" y="140"/>
                </a:cubicBezTo>
                <a:close/>
                <a:moveTo>
                  <a:pt x="97" y="125"/>
                </a:moveTo>
                <a:cubicBezTo>
                  <a:pt x="93" y="125"/>
                  <a:pt x="90" y="128"/>
                  <a:pt x="90" y="132"/>
                </a:cubicBezTo>
                <a:cubicBezTo>
                  <a:pt x="90" y="135"/>
                  <a:pt x="93" y="138"/>
                  <a:pt x="97" y="138"/>
                </a:cubicBezTo>
                <a:cubicBezTo>
                  <a:pt x="100" y="138"/>
                  <a:pt x="104" y="135"/>
                  <a:pt x="104" y="132"/>
                </a:cubicBezTo>
                <a:cubicBezTo>
                  <a:pt x="104" y="128"/>
                  <a:pt x="100" y="125"/>
                  <a:pt x="97" y="125"/>
                </a:cubicBezTo>
                <a:close/>
                <a:moveTo>
                  <a:pt x="90" y="138"/>
                </a:moveTo>
                <a:cubicBezTo>
                  <a:pt x="85" y="142"/>
                  <a:pt x="67" y="150"/>
                  <a:pt x="72" y="157"/>
                </a:cubicBezTo>
                <a:cubicBezTo>
                  <a:pt x="79" y="161"/>
                  <a:pt x="87" y="143"/>
                  <a:pt x="90" y="138"/>
                </a:cubicBezTo>
                <a:close/>
                <a:moveTo>
                  <a:pt x="64" y="135"/>
                </a:moveTo>
                <a:cubicBezTo>
                  <a:pt x="62" y="141"/>
                  <a:pt x="64" y="143"/>
                  <a:pt x="68" y="143"/>
                </a:cubicBezTo>
                <a:cubicBezTo>
                  <a:pt x="75" y="143"/>
                  <a:pt x="84" y="138"/>
                  <a:pt x="87" y="132"/>
                </a:cubicBezTo>
                <a:cubicBezTo>
                  <a:pt x="80" y="135"/>
                  <a:pt x="71" y="135"/>
                  <a:pt x="64" y="135"/>
                </a:cubicBezTo>
                <a:close/>
                <a:moveTo>
                  <a:pt x="94" y="165"/>
                </a:moveTo>
                <a:cubicBezTo>
                  <a:pt x="94" y="158"/>
                  <a:pt x="93" y="149"/>
                  <a:pt x="97" y="142"/>
                </a:cubicBezTo>
                <a:cubicBezTo>
                  <a:pt x="91" y="145"/>
                  <a:pt x="86" y="154"/>
                  <a:pt x="86" y="160"/>
                </a:cubicBezTo>
                <a:cubicBezTo>
                  <a:pt x="86" y="165"/>
                  <a:pt x="88" y="167"/>
                  <a:pt x="94" y="165"/>
                </a:cubicBezTo>
                <a:close/>
                <a:moveTo>
                  <a:pt x="85" y="124"/>
                </a:moveTo>
                <a:cubicBezTo>
                  <a:pt x="83" y="124"/>
                  <a:pt x="80" y="125"/>
                  <a:pt x="76" y="125"/>
                </a:cubicBezTo>
                <a:cubicBezTo>
                  <a:pt x="72" y="125"/>
                  <a:pt x="67" y="124"/>
                  <a:pt x="62" y="122"/>
                </a:cubicBezTo>
                <a:cubicBezTo>
                  <a:pt x="61" y="124"/>
                  <a:pt x="61" y="125"/>
                  <a:pt x="61" y="127"/>
                </a:cubicBezTo>
                <a:cubicBezTo>
                  <a:pt x="61" y="130"/>
                  <a:pt x="64" y="131"/>
                  <a:pt x="68" y="131"/>
                </a:cubicBezTo>
                <a:cubicBezTo>
                  <a:pt x="74" y="131"/>
                  <a:pt x="82" y="128"/>
                  <a:pt x="85" y="124"/>
                </a:cubicBezTo>
                <a:close/>
                <a:moveTo>
                  <a:pt x="64" y="109"/>
                </a:moveTo>
                <a:cubicBezTo>
                  <a:pt x="62" y="111"/>
                  <a:pt x="61" y="113"/>
                  <a:pt x="61" y="114"/>
                </a:cubicBezTo>
                <a:cubicBezTo>
                  <a:pt x="61" y="117"/>
                  <a:pt x="67" y="119"/>
                  <a:pt x="73" y="119"/>
                </a:cubicBezTo>
                <a:cubicBezTo>
                  <a:pt x="78" y="119"/>
                  <a:pt x="84" y="118"/>
                  <a:pt x="85" y="115"/>
                </a:cubicBezTo>
                <a:cubicBezTo>
                  <a:pt x="79" y="115"/>
                  <a:pt x="71" y="114"/>
                  <a:pt x="64" y="109"/>
                </a:cubicBezTo>
                <a:close/>
                <a:moveTo>
                  <a:pt x="120" y="165"/>
                </a:moveTo>
                <a:cubicBezTo>
                  <a:pt x="115" y="158"/>
                  <a:pt x="113" y="150"/>
                  <a:pt x="113" y="143"/>
                </a:cubicBezTo>
                <a:cubicBezTo>
                  <a:pt x="111" y="145"/>
                  <a:pt x="109" y="151"/>
                  <a:pt x="109" y="156"/>
                </a:cubicBezTo>
                <a:cubicBezTo>
                  <a:pt x="109" y="162"/>
                  <a:pt x="111" y="168"/>
                  <a:pt x="115" y="168"/>
                </a:cubicBezTo>
                <a:cubicBezTo>
                  <a:pt x="116" y="168"/>
                  <a:pt x="118" y="167"/>
                  <a:pt x="120" y="165"/>
                </a:cubicBezTo>
                <a:close/>
                <a:moveTo>
                  <a:pt x="105" y="143"/>
                </a:moveTo>
                <a:cubicBezTo>
                  <a:pt x="101" y="147"/>
                  <a:pt x="98" y="155"/>
                  <a:pt x="98" y="161"/>
                </a:cubicBezTo>
                <a:cubicBezTo>
                  <a:pt x="98" y="165"/>
                  <a:pt x="99" y="168"/>
                  <a:pt x="102" y="168"/>
                </a:cubicBezTo>
                <a:cubicBezTo>
                  <a:pt x="104" y="168"/>
                  <a:pt x="105" y="168"/>
                  <a:pt x="107" y="167"/>
                </a:cubicBezTo>
                <a:cubicBezTo>
                  <a:pt x="105" y="162"/>
                  <a:pt x="104" y="157"/>
                  <a:pt x="104" y="152"/>
                </a:cubicBezTo>
                <a:cubicBezTo>
                  <a:pt x="104" y="149"/>
                  <a:pt x="104" y="146"/>
                  <a:pt x="105" y="143"/>
                </a:cubicBezTo>
                <a:close/>
              </a:path>
            </a:pathLst>
          </a:custGeom>
          <a:solidFill>
            <a:srgbClr val="FFC000"/>
          </a:solidFill>
          <a:ln w="9525">
            <a:noFill/>
            <a:round/>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grpSp>
        <p:nvGrpSpPr>
          <p:cNvPr id="16" name="组合 15"/>
          <p:cNvGrpSpPr/>
          <p:nvPr/>
        </p:nvGrpSpPr>
        <p:grpSpPr>
          <a:xfrm>
            <a:off x="10507069" y="4941371"/>
            <a:ext cx="697005" cy="697005"/>
            <a:chOff x="8179895" y="758431"/>
            <a:chExt cx="2232000" cy="2232000"/>
          </a:xfrm>
        </p:grpSpPr>
        <p:sp>
          <p:nvSpPr>
            <p:cNvPr id="17" name="椭圆 16"/>
            <p:cNvSpPr/>
            <p:nvPr/>
          </p:nvSpPr>
          <p:spPr>
            <a:xfrm>
              <a:off x="8179895" y="758431"/>
              <a:ext cx="2232000" cy="2232000"/>
            </a:xfrm>
            <a:prstGeom prst="ellipse">
              <a:avLst/>
            </a:prstGeom>
            <a:gradFill>
              <a:gsLst>
                <a:gs pos="33000">
                  <a:schemeClr val="accent1">
                    <a:lumMod val="5000"/>
                    <a:lumOff val="95000"/>
                  </a:schemeClr>
                </a:gs>
                <a:gs pos="69000">
                  <a:srgbClr val="E1E1E1"/>
                </a:gs>
                <a:gs pos="89000">
                  <a:srgbClr val="DBDBDB"/>
                </a:gs>
                <a:gs pos="100000">
                  <a:srgbClr val="CDCDCD"/>
                </a:gs>
              </a:gsLst>
              <a:lin ang="6600000" scaled="0"/>
            </a:gradFill>
            <a:ln>
              <a:noFill/>
            </a:ln>
            <a:effectLst>
              <a:outerShdw blurRad="292100" dist="304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0800000">
              <a:off x="8215895" y="794431"/>
              <a:ext cx="2160000" cy="2160000"/>
            </a:xfrm>
            <a:prstGeom prst="ellipse">
              <a:avLst/>
            </a:prstGeom>
            <a:gradFill>
              <a:gsLst>
                <a:gs pos="33000">
                  <a:schemeClr val="accent1">
                    <a:lumMod val="5000"/>
                    <a:lumOff val="95000"/>
                  </a:schemeClr>
                </a:gs>
                <a:gs pos="63000">
                  <a:srgbClr val="E1E1E1"/>
                </a:gs>
                <a:gs pos="83000">
                  <a:srgbClr val="DBDBDB"/>
                </a:gs>
                <a:gs pos="100000">
                  <a:srgbClr val="B8B8B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10518140" y="2324100"/>
            <a:ext cx="3719195" cy="3719195"/>
            <a:chOff x="5039455" y="1824324"/>
            <a:chExt cx="1649518" cy="1649518"/>
          </a:xfrm>
        </p:grpSpPr>
        <p:grpSp>
          <p:nvGrpSpPr>
            <p:cNvPr id="25" name="组合 24"/>
            <p:cNvGrpSpPr/>
            <p:nvPr/>
          </p:nvGrpSpPr>
          <p:grpSpPr>
            <a:xfrm>
              <a:off x="5039455" y="1824324"/>
              <a:ext cx="1649518" cy="1649518"/>
              <a:chOff x="6727439" y="1644053"/>
              <a:chExt cx="3331578" cy="3331578"/>
            </a:xfrm>
          </p:grpSpPr>
          <p:grpSp>
            <p:nvGrpSpPr>
              <p:cNvPr id="41" name="组合 40"/>
              <p:cNvGrpSpPr/>
              <p:nvPr/>
            </p:nvGrpSpPr>
            <p:grpSpPr>
              <a:xfrm>
                <a:off x="6727439" y="1644053"/>
                <a:ext cx="3331578" cy="3331578"/>
                <a:chOff x="8179895" y="758431"/>
                <a:chExt cx="2232000" cy="2232000"/>
              </a:xfrm>
            </p:grpSpPr>
            <p:sp>
              <p:nvSpPr>
                <p:cNvPr id="46" name="椭圆 45"/>
                <p:cNvSpPr/>
                <p:nvPr/>
              </p:nvSpPr>
              <p:spPr>
                <a:xfrm>
                  <a:off x="8179895" y="758431"/>
                  <a:ext cx="2232000" cy="2232000"/>
                </a:xfrm>
                <a:prstGeom prst="ellipse">
                  <a:avLst/>
                </a:prstGeom>
                <a:gradFill>
                  <a:gsLst>
                    <a:gs pos="33000">
                      <a:schemeClr val="accent1">
                        <a:lumMod val="5000"/>
                        <a:lumOff val="95000"/>
                      </a:schemeClr>
                    </a:gs>
                    <a:gs pos="69000">
                      <a:srgbClr val="E1E1E1"/>
                    </a:gs>
                    <a:gs pos="89000">
                      <a:srgbClr val="DBDBDB"/>
                    </a:gs>
                    <a:gs pos="100000">
                      <a:srgbClr val="CDCDCD"/>
                    </a:gs>
                  </a:gsLst>
                  <a:lin ang="6600000" scaled="0"/>
                </a:gradFill>
                <a:ln>
                  <a:solidFill>
                    <a:srgbClr val="FFC000"/>
                  </a:solidFill>
                </a:ln>
                <a:effectLst>
                  <a:outerShdw blurRad="292100" dist="304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0800000">
                  <a:off x="8215895" y="794431"/>
                  <a:ext cx="2160000" cy="2160000"/>
                </a:xfrm>
                <a:prstGeom prst="ellipse">
                  <a:avLst/>
                </a:prstGeom>
                <a:gradFill>
                  <a:gsLst>
                    <a:gs pos="33000">
                      <a:schemeClr val="accent1">
                        <a:lumMod val="5000"/>
                        <a:lumOff val="95000"/>
                      </a:schemeClr>
                    </a:gs>
                    <a:gs pos="63000">
                      <a:srgbClr val="E1E1E1"/>
                    </a:gs>
                    <a:gs pos="83000">
                      <a:srgbClr val="DBDBDB"/>
                    </a:gs>
                    <a:gs pos="100000">
                      <a:srgbClr val="B8B8B8"/>
                    </a:gs>
                  </a:gsLst>
                  <a:lin ang="6600000" scaled="0"/>
                </a:gra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6799739" y="1716353"/>
                <a:ext cx="3186978" cy="3186978"/>
                <a:chOff x="2994025" y="5356225"/>
                <a:chExt cx="1373188" cy="1373188"/>
              </a:xfrm>
              <a:noFill/>
            </p:grpSpPr>
            <p:sp>
              <p:nvSpPr>
                <p:cNvPr id="43" name="Freeform 10"/>
                <p:cNvSpPr>
                  <a:spLocks noEditPoints="1"/>
                </p:cNvSpPr>
                <p:nvPr/>
              </p:nvSpPr>
              <p:spPr bwMode="auto">
                <a:xfrm>
                  <a:off x="2994025" y="5356225"/>
                  <a:ext cx="1373188" cy="1373188"/>
                </a:xfrm>
                <a:custGeom>
                  <a:avLst/>
                  <a:gdLst>
                    <a:gd name="T0" fmla="*/ 339 w 378"/>
                    <a:gd name="T1" fmla="*/ 162 h 379"/>
                    <a:gd name="T2" fmla="*/ 189 w 378"/>
                    <a:gd name="T3" fmla="*/ 53 h 379"/>
                    <a:gd name="T4" fmla="*/ 205 w 378"/>
                    <a:gd name="T5" fmla="*/ 37 h 379"/>
                    <a:gd name="T6" fmla="*/ 313 w 378"/>
                    <a:gd name="T7" fmla="*/ 114 h 379"/>
                    <a:gd name="T8" fmla="*/ 329 w 378"/>
                    <a:gd name="T9" fmla="*/ 126 h 379"/>
                    <a:gd name="T10" fmla="*/ 332 w 378"/>
                    <a:gd name="T11" fmla="*/ 218 h 379"/>
                    <a:gd name="T12" fmla="*/ 313 w 378"/>
                    <a:gd name="T13" fmla="*/ 293 h 379"/>
                    <a:gd name="T14" fmla="*/ 236 w 378"/>
                    <a:gd name="T15" fmla="*/ 327 h 379"/>
                    <a:gd name="T16" fmla="*/ 161 w 378"/>
                    <a:gd name="T17" fmla="*/ 349 h 379"/>
                    <a:gd name="T18" fmla="*/ 94 w 378"/>
                    <a:gd name="T19" fmla="*/ 299 h 379"/>
                    <a:gd name="T20" fmla="*/ 38 w 378"/>
                    <a:gd name="T21" fmla="*/ 245 h 379"/>
                    <a:gd name="T22" fmla="*/ 46 w 378"/>
                    <a:gd name="T23" fmla="*/ 212 h 379"/>
                    <a:gd name="T24" fmla="*/ 79 w 378"/>
                    <a:gd name="T25" fmla="*/ 82 h 379"/>
                    <a:gd name="T26" fmla="*/ 99 w 378"/>
                    <a:gd name="T27" fmla="*/ 76 h 379"/>
                    <a:gd name="T28" fmla="*/ 359 w 378"/>
                    <a:gd name="T29" fmla="*/ 193 h 379"/>
                    <a:gd name="T30" fmla="*/ 359 w 378"/>
                    <a:gd name="T31" fmla="*/ 231 h 379"/>
                    <a:gd name="T32" fmla="*/ 360 w 378"/>
                    <a:gd name="T33" fmla="*/ 201 h 379"/>
                    <a:gd name="T34" fmla="*/ 344 w 378"/>
                    <a:gd name="T35" fmla="*/ 246 h 379"/>
                    <a:gd name="T36" fmla="*/ 328 w 378"/>
                    <a:gd name="T37" fmla="*/ 291 h 379"/>
                    <a:gd name="T38" fmla="*/ 346 w 378"/>
                    <a:gd name="T39" fmla="*/ 267 h 379"/>
                    <a:gd name="T40" fmla="*/ 321 w 378"/>
                    <a:gd name="T41" fmla="*/ 296 h 379"/>
                    <a:gd name="T42" fmla="*/ 284 w 378"/>
                    <a:gd name="T43" fmla="*/ 318 h 379"/>
                    <a:gd name="T44" fmla="*/ 317 w 378"/>
                    <a:gd name="T45" fmla="*/ 317 h 379"/>
                    <a:gd name="T46" fmla="*/ 272 w 378"/>
                    <a:gd name="T47" fmla="*/ 350 h 379"/>
                    <a:gd name="T48" fmla="*/ 243 w 378"/>
                    <a:gd name="T49" fmla="*/ 332 h 379"/>
                    <a:gd name="T50" fmla="*/ 212 w 378"/>
                    <a:gd name="T51" fmla="*/ 369 h 379"/>
                    <a:gd name="T52" fmla="*/ 178 w 378"/>
                    <a:gd name="T53" fmla="*/ 366 h 379"/>
                    <a:gd name="T54" fmla="*/ 200 w 378"/>
                    <a:gd name="T55" fmla="*/ 349 h 379"/>
                    <a:gd name="T56" fmla="*/ 156 w 378"/>
                    <a:gd name="T57" fmla="*/ 356 h 379"/>
                    <a:gd name="T58" fmla="*/ 119 w 378"/>
                    <a:gd name="T59" fmla="*/ 350 h 379"/>
                    <a:gd name="T60" fmla="*/ 148 w 378"/>
                    <a:gd name="T61" fmla="*/ 356 h 379"/>
                    <a:gd name="T62" fmla="*/ 107 w 378"/>
                    <a:gd name="T63" fmla="*/ 332 h 379"/>
                    <a:gd name="T64" fmla="*/ 66 w 378"/>
                    <a:gd name="T65" fmla="*/ 309 h 379"/>
                    <a:gd name="T66" fmla="*/ 86 w 378"/>
                    <a:gd name="T67" fmla="*/ 331 h 379"/>
                    <a:gd name="T68" fmla="*/ 62 w 378"/>
                    <a:gd name="T69" fmla="*/ 301 h 379"/>
                    <a:gd name="T70" fmla="*/ 46 w 378"/>
                    <a:gd name="T71" fmla="*/ 260 h 379"/>
                    <a:gd name="T72" fmla="*/ 42 w 378"/>
                    <a:gd name="T73" fmla="*/ 294 h 379"/>
                    <a:gd name="T74" fmla="*/ 17 w 378"/>
                    <a:gd name="T75" fmla="*/ 243 h 379"/>
                    <a:gd name="T76" fmla="*/ 39 w 378"/>
                    <a:gd name="T77" fmla="*/ 215 h 379"/>
                    <a:gd name="T78" fmla="*/ 9 w 378"/>
                    <a:gd name="T79" fmla="*/ 181 h 379"/>
                    <a:gd name="T80" fmla="*/ 15 w 378"/>
                    <a:gd name="T81" fmla="*/ 142 h 379"/>
                    <a:gd name="T82" fmla="*/ 31 w 378"/>
                    <a:gd name="T83" fmla="*/ 172 h 379"/>
                    <a:gd name="T84" fmla="*/ 31 w 378"/>
                    <a:gd name="T85" fmla="*/ 128 h 379"/>
                    <a:gd name="T86" fmla="*/ 44 w 378"/>
                    <a:gd name="T87" fmla="*/ 92 h 379"/>
                    <a:gd name="T88" fmla="*/ 33 w 378"/>
                    <a:gd name="T89" fmla="*/ 120 h 379"/>
                    <a:gd name="T90" fmla="*/ 64 w 378"/>
                    <a:gd name="T91" fmla="*/ 84 h 379"/>
                    <a:gd name="T92" fmla="*/ 94 w 378"/>
                    <a:gd name="T93" fmla="*/ 47 h 379"/>
                    <a:gd name="T94" fmla="*/ 68 w 378"/>
                    <a:gd name="T95" fmla="*/ 63 h 379"/>
                    <a:gd name="T96" fmla="*/ 102 w 378"/>
                    <a:gd name="T97" fmla="*/ 45 h 379"/>
                    <a:gd name="T98" fmla="*/ 145 w 378"/>
                    <a:gd name="T99" fmla="*/ 36 h 379"/>
                    <a:gd name="T100" fmla="*/ 113 w 378"/>
                    <a:gd name="T101" fmla="*/ 26 h 379"/>
                    <a:gd name="T102" fmla="*/ 167 w 378"/>
                    <a:gd name="T103" fmla="*/ 10 h 379"/>
                    <a:gd name="T104" fmla="*/ 191 w 378"/>
                    <a:gd name="T105" fmla="*/ 37 h 379"/>
                    <a:gd name="T106" fmla="*/ 206 w 378"/>
                    <a:gd name="T107" fmla="*/ 10 h 379"/>
                    <a:gd name="T108" fmla="*/ 266 w 378"/>
                    <a:gd name="T109" fmla="*/ 26 h 379"/>
                    <a:gd name="T110" fmla="*/ 234 w 378"/>
                    <a:gd name="T111" fmla="*/ 36 h 379"/>
                    <a:gd name="T112" fmla="*/ 277 w 378"/>
                    <a:gd name="T113" fmla="*/ 45 h 379"/>
                    <a:gd name="T114" fmla="*/ 310 w 378"/>
                    <a:gd name="T115" fmla="*/ 63 h 379"/>
                    <a:gd name="T116" fmla="*/ 285 w 378"/>
                    <a:gd name="T117" fmla="*/ 47 h 379"/>
                    <a:gd name="T118" fmla="*/ 315 w 378"/>
                    <a:gd name="T119" fmla="*/ 84 h 379"/>
                    <a:gd name="T120" fmla="*/ 346 w 378"/>
                    <a:gd name="T121" fmla="*/ 120 h 379"/>
                    <a:gd name="T122" fmla="*/ 335 w 378"/>
                    <a:gd name="T123" fmla="*/ 92 h 379"/>
                    <a:gd name="T124" fmla="*/ 350 w 378"/>
                    <a:gd name="T125" fmla="*/ 13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8" h="379">
                      <a:moveTo>
                        <a:pt x="369" y="174"/>
                      </a:moveTo>
                      <a:cubicBezTo>
                        <a:pt x="368" y="173"/>
                        <a:pt x="367" y="171"/>
                        <a:pt x="365" y="170"/>
                      </a:cubicBezTo>
                      <a:cubicBezTo>
                        <a:pt x="364" y="170"/>
                        <a:pt x="364" y="170"/>
                        <a:pt x="363" y="170"/>
                      </a:cubicBezTo>
                      <a:cubicBezTo>
                        <a:pt x="358" y="171"/>
                        <a:pt x="359" y="176"/>
                        <a:pt x="361" y="178"/>
                      </a:cubicBezTo>
                      <a:cubicBezTo>
                        <a:pt x="361" y="178"/>
                        <a:pt x="361" y="178"/>
                        <a:pt x="360" y="178"/>
                      </a:cubicBezTo>
                      <a:cubicBezTo>
                        <a:pt x="358" y="181"/>
                        <a:pt x="349" y="182"/>
                        <a:pt x="348" y="172"/>
                      </a:cubicBezTo>
                      <a:cubicBezTo>
                        <a:pt x="348" y="172"/>
                        <a:pt x="348" y="172"/>
                        <a:pt x="348" y="172"/>
                      </a:cubicBezTo>
                      <a:cubicBezTo>
                        <a:pt x="343" y="172"/>
                        <a:pt x="339" y="167"/>
                        <a:pt x="339" y="162"/>
                      </a:cubicBezTo>
                      <a:lnTo>
                        <a:pt x="339" y="162"/>
                      </a:lnTo>
                      <a:cubicBezTo>
                        <a:pt x="339" y="158"/>
                        <a:pt x="341" y="153"/>
                        <a:pt x="344" y="152"/>
                      </a:cubicBezTo>
                      <a:cubicBezTo>
                        <a:pt x="344" y="152"/>
                        <a:pt x="344" y="152"/>
                        <a:pt x="344" y="152"/>
                      </a:cubicBezTo>
                      <a:cubicBezTo>
                        <a:pt x="342" y="142"/>
                        <a:pt x="351" y="140"/>
                        <a:pt x="354" y="142"/>
                      </a:cubicBezTo>
                      <a:cubicBezTo>
                        <a:pt x="354" y="142"/>
                        <a:pt x="354" y="142"/>
                        <a:pt x="354" y="142"/>
                      </a:cubicBezTo>
                      <a:cubicBezTo>
                        <a:pt x="353" y="144"/>
                        <a:pt x="354" y="149"/>
                        <a:pt x="359" y="148"/>
                      </a:cubicBezTo>
                      <a:cubicBezTo>
                        <a:pt x="360" y="148"/>
                        <a:pt x="360" y="148"/>
                        <a:pt x="361" y="148"/>
                      </a:cubicBezTo>
                      <a:cubicBezTo>
                        <a:pt x="363" y="147"/>
                        <a:pt x="363" y="144"/>
                        <a:pt x="363" y="142"/>
                      </a:cubicBezTo>
                      <a:cubicBezTo>
                        <a:pt x="366" y="153"/>
                        <a:pt x="368" y="163"/>
                        <a:pt x="369" y="174"/>
                      </a:cubicBezTo>
                      <a:close/>
                      <a:moveTo>
                        <a:pt x="189" y="53"/>
                      </a:moveTo>
                      <a:cubicBezTo>
                        <a:pt x="265" y="53"/>
                        <a:pt x="325" y="114"/>
                        <a:pt x="325" y="190"/>
                      </a:cubicBezTo>
                      <a:cubicBezTo>
                        <a:pt x="325" y="265"/>
                        <a:pt x="265" y="326"/>
                        <a:pt x="189" y="326"/>
                      </a:cubicBezTo>
                      <a:cubicBezTo>
                        <a:pt x="114" y="326"/>
                        <a:pt x="53" y="265"/>
                        <a:pt x="53" y="190"/>
                      </a:cubicBezTo>
                      <a:cubicBezTo>
                        <a:pt x="53" y="114"/>
                        <a:pt x="114" y="53"/>
                        <a:pt x="189" y="53"/>
                      </a:cubicBezTo>
                      <a:close/>
                      <a:moveTo>
                        <a:pt x="192" y="44"/>
                      </a:moveTo>
                      <a:cubicBezTo>
                        <a:pt x="208" y="45"/>
                        <a:pt x="222" y="47"/>
                        <a:pt x="236" y="52"/>
                      </a:cubicBezTo>
                      <a:cubicBezTo>
                        <a:pt x="225" y="47"/>
                        <a:pt x="227" y="41"/>
                        <a:pt x="227" y="41"/>
                      </a:cubicBezTo>
                      <a:cubicBezTo>
                        <a:pt x="221" y="40"/>
                        <a:pt x="217" y="35"/>
                        <a:pt x="217" y="31"/>
                      </a:cubicBezTo>
                      <a:cubicBezTo>
                        <a:pt x="216" y="35"/>
                        <a:pt x="211" y="38"/>
                        <a:pt x="205" y="37"/>
                      </a:cubicBezTo>
                      <a:cubicBezTo>
                        <a:pt x="205" y="37"/>
                        <a:pt x="205" y="43"/>
                        <a:pt x="192" y="44"/>
                      </a:cubicBezTo>
                      <a:close/>
                      <a:moveTo>
                        <a:pt x="242" y="54"/>
                      </a:moveTo>
                      <a:cubicBezTo>
                        <a:pt x="256" y="60"/>
                        <a:pt x="269" y="67"/>
                        <a:pt x="280" y="76"/>
                      </a:cubicBezTo>
                      <a:cubicBezTo>
                        <a:pt x="271" y="68"/>
                        <a:pt x="276" y="63"/>
                        <a:pt x="276" y="63"/>
                      </a:cubicBezTo>
                      <a:cubicBezTo>
                        <a:pt x="270" y="60"/>
                        <a:pt x="268" y="54"/>
                        <a:pt x="270" y="50"/>
                      </a:cubicBezTo>
                      <a:cubicBezTo>
                        <a:pt x="267" y="53"/>
                        <a:pt x="261" y="54"/>
                        <a:pt x="256" y="51"/>
                      </a:cubicBezTo>
                      <a:cubicBezTo>
                        <a:pt x="256" y="51"/>
                        <a:pt x="254" y="57"/>
                        <a:pt x="242" y="54"/>
                      </a:cubicBezTo>
                      <a:close/>
                      <a:moveTo>
                        <a:pt x="285" y="80"/>
                      </a:moveTo>
                      <a:cubicBezTo>
                        <a:pt x="296" y="90"/>
                        <a:pt x="306" y="102"/>
                        <a:pt x="313" y="114"/>
                      </a:cubicBezTo>
                      <a:cubicBezTo>
                        <a:pt x="308" y="103"/>
                        <a:pt x="314" y="100"/>
                        <a:pt x="314" y="100"/>
                      </a:cubicBezTo>
                      <a:cubicBezTo>
                        <a:pt x="310" y="95"/>
                        <a:pt x="310" y="89"/>
                        <a:pt x="313" y="86"/>
                      </a:cubicBezTo>
                      <a:cubicBezTo>
                        <a:pt x="309" y="88"/>
                        <a:pt x="303" y="87"/>
                        <a:pt x="299" y="82"/>
                      </a:cubicBezTo>
                      <a:cubicBezTo>
                        <a:pt x="299" y="82"/>
                        <a:pt x="295" y="87"/>
                        <a:pt x="285" y="80"/>
                      </a:cubicBezTo>
                      <a:close/>
                      <a:moveTo>
                        <a:pt x="317" y="120"/>
                      </a:moveTo>
                      <a:cubicBezTo>
                        <a:pt x="324" y="133"/>
                        <a:pt x="329" y="147"/>
                        <a:pt x="332" y="161"/>
                      </a:cubicBezTo>
                      <a:cubicBezTo>
                        <a:pt x="331" y="149"/>
                        <a:pt x="337" y="148"/>
                        <a:pt x="337" y="148"/>
                      </a:cubicBezTo>
                      <a:cubicBezTo>
                        <a:pt x="335" y="142"/>
                        <a:pt x="337" y="137"/>
                        <a:pt x="341" y="134"/>
                      </a:cubicBezTo>
                      <a:cubicBezTo>
                        <a:pt x="336" y="135"/>
                        <a:pt x="331" y="132"/>
                        <a:pt x="329" y="126"/>
                      </a:cubicBezTo>
                      <a:cubicBezTo>
                        <a:pt x="329" y="126"/>
                        <a:pt x="324" y="130"/>
                        <a:pt x="317" y="120"/>
                      </a:cubicBezTo>
                      <a:close/>
                      <a:moveTo>
                        <a:pt x="333" y="168"/>
                      </a:moveTo>
                      <a:cubicBezTo>
                        <a:pt x="334" y="175"/>
                        <a:pt x="334" y="182"/>
                        <a:pt x="334" y="190"/>
                      </a:cubicBezTo>
                      <a:cubicBezTo>
                        <a:pt x="334" y="197"/>
                        <a:pt x="334" y="204"/>
                        <a:pt x="333" y="212"/>
                      </a:cubicBezTo>
                      <a:cubicBezTo>
                        <a:pt x="336" y="200"/>
                        <a:pt x="343" y="201"/>
                        <a:pt x="343" y="201"/>
                      </a:cubicBezTo>
                      <a:cubicBezTo>
                        <a:pt x="342" y="195"/>
                        <a:pt x="346" y="191"/>
                        <a:pt x="351" y="190"/>
                      </a:cubicBezTo>
                      <a:cubicBezTo>
                        <a:pt x="346" y="189"/>
                        <a:pt x="342" y="184"/>
                        <a:pt x="343" y="178"/>
                      </a:cubicBezTo>
                      <a:cubicBezTo>
                        <a:pt x="343" y="178"/>
                        <a:pt x="336" y="180"/>
                        <a:pt x="333" y="168"/>
                      </a:cubicBezTo>
                      <a:close/>
                      <a:moveTo>
                        <a:pt x="332" y="218"/>
                      </a:moveTo>
                      <a:cubicBezTo>
                        <a:pt x="329" y="233"/>
                        <a:pt x="324" y="247"/>
                        <a:pt x="317" y="259"/>
                      </a:cubicBezTo>
                      <a:cubicBezTo>
                        <a:pt x="324" y="249"/>
                        <a:pt x="329" y="253"/>
                        <a:pt x="329" y="253"/>
                      </a:cubicBezTo>
                      <a:cubicBezTo>
                        <a:pt x="331" y="247"/>
                        <a:pt x="336" y="244"/>
                        <a:pt x="341" y="245"/>
                      </a:cubicBezTo>
                      <a:cubicBezTo>
                        <a:pt x="337" y="243"/>
                        <a:pt x="335" y="237"/>
                        <a:pt x="337" y="231"/>
                      </a:cubicBezTo>
                      <a:cubicBezTo>
                        <a:pt x="337" y="231"/>
                        <a:pt x="331" y="230"/>
                        <a:pt x="332" y="218"/>
                      </a:cubicBezTo>
                      <a:close/>
                      <a:moveTo>
                        <a:pt x="313" y="265"/>
                      </a:moveTo>
                      <a:cubicBezTo>
                        <a:pt x="306" y="278"/>
                        <a:pt x="296" y="289"/>
                        <a:pt x="285" y="299"/>
                      </a:cubicBezTo>
                      <a:cubicBezTo>
                        <a:pt x="295" y="292"/>
                        <a:pt x="299" y="297"/>
                        <a:pt x="299" y="297"/>
                      </a:cubicBezTo>
                      <a:cubicBezTo>
                        <a:pt x="303" y="292"/>
                        <a:pt x="309" y="291"/>
                        <a:pt x="313" y="293"/>
                      </a:cubicBezTo>
                      <a:cubicBezTo>
                        <a:pt x="310" y="290"/>
                        <a:pt x="310" y="284"/>
                        <a:pt x="314" y="279"/>
                      </a:cubicBezTo>
                      <a:cubicBezTo>
                        <a:pt x="314" y="279"/>
                        <a:pt x="308" y="276"/>
                        <a:pt x="313" y="265"/>
                      </a:cubicBezTo>
                      <a:close/>
                      <a:moveTo>
                        <a:pt x="280" y="303"/>
                      </a:moveTo>
                      <a:cubicBezTo>
                        <a:pt x="269" y="312"/>
                        <a:pt x="256" y="320"/>
                        <a:pt x="242" y="325"/>
                      </a:cubicBezTo>
                      <a:cubicBezTo>
                        <a:pt x="254" y="322"/>
                        <a:pt x="256" y="328"/>
                        <a:pt x="256" y="328"/>
                      </a:cubicBezTo>
                      <a:cubicBezTo>
                        <a:pt x="261" y="325"/>
                        <a:pt x="267" y="326"/>
                        <a:pt x="270" y="329"/>
                      </a:cubicBezTo>
                      <a:cubicBezTo>
                        <a:pt x="268" y="325"/>
                        <a:pt x="270" y="319"/>
                        <a:pt x="276" y="317"/>
                      </a:cubicBezTo>
                      <a:cubicBezTo>
                        <a:pt x="276" y="317"/>
                        <a:pt x="271" y="312"/>
                        <a:pt x="280" y="303"/>
                      </a:cubicBezTo>
                      <a:close/>
                      <a:moveTo>
                        <a:pt x="236" y="327"/>
                      </a:moveTo>
                      <a:cubicBezTo>
                        <a:pt x="222" y="332"/>
                        <a:pt x="208" y="335"/>
                        <a:pt x="192" y="335"/>
                      </a:cubicBezTo>
                      <a:cubicBezTo>
                        <a:pt x="205" y="336"/>
                        <a:pt x="205" y="343"/>
                        <a:pt x="205" y="343"/>
                      </a:cubicBezTo>
                      <a:cubicBezTo>
                        <a:pt x="211" y="341"/>
                        <a:pt x="216" y="344"/>
                        <a:pt x="217" y="349"/>
                      </a:cubicBezTo>
                      <a:cubicBezTo>
                        <a:pt x="217" y="344"/>
                        <a:pt x="221" y="339"/>
                        <a:pt x="227" y="339"/>
                      </a:cubicBezTo>
                      <a:cubicBezTo>
                        <a:pt x="227" y="339"/>
                        <a:pt x="225" y="333"/>
                        <a:pt x="236" y="327"/>
                      </a:cubicBezTo>
                      <a:close/>
                      <a:moveTo>
                        <a:pt x="186" y="335"/>
                      </a:moveTo>
                      <a:cubicBezTo>
                        <a:pt x="171" y="335"/>
                        <a:pt x="157" y="332"/>
                        <a:pt x="143" y="327"/>
                      </a:cubicBezTo>
                      <a:cubicBezTo>
                        <a:pt x="154" y="333"/>
                        <a:pt x="151" y="339"/>
                        <a:pt x="151" y="339"/>
                      </a:cubicBezTo>
                      <a:cubicBezTo>
                        <a:pt x="157" y="339"/>
                        <a:pt x="161" y="344"/>
                        <a:pt x="161" y="349"/>
                      </a:cubicBezTo>
                      <a:cubicBezTo>
                        <a:pt x="163" y="344"/>
                        <a:pt x="168" y="341"/>
                        <a:pt x="174" y="343"/>
                      </a:cubicBezTo>
                      <a:cubicBezTo>
                        <a:pt x="174" y="343"/>
                        <a:pt x="174" y="336"/>
                        <a:pt x="186" y="335"/>
                      </a:cubicBezTo>
                      <a:close/>
                      <a:moveTo>
                        <a:pt x="137" y="325"/>
                      </a:moveTo>
                      <a:cubicBezTo>
                        <a:pt x="123" y="320"/>
                        <a:pt x="110" y="312"/>
                        <a:pt x="99" y="303"/>
                      </a:cubicBezTo>
                      <a:cubicBezTo>
                        <a:pt x="107" y="312"/>
                        <a:pt x="103" y="317"/>
                        <a:pt x="103" y="317"/>
                      </a:cubicBezTo>
                      <a:cubicBezTo>
                        <a:pt x="108" y="319"/>
                        <a:pt x="110" y="325"/>
                        <a:pt x="109" y="329"/>
                      </a:cubicBezTo>
                      <a:cubicBezTo>
                        <a:pt x="112" y="326"/>
                        <a:pt x="118" y="325"/>
                        <a:pt x="123" y="328"/>
                      </a:cubicBezTo>
                      <a:cubicBezTo>
                        <a:pt x="123" y="328"/>
                        <a:pt x="125" y="322"/>
                        <a:pt x="137" y="325"/>
                      </a:cubicBezTo>
                      <a:close/>
                      <a:moveTo>
                        <a:pt x="94" y="299"/>
                      </a:moveTo>
                      <a:cubicBezTo>
                        <a:pt x="83" y="289"/>
                        <a:pt x="73" y="278"/>
                        <a:pt x="65" y="265"/>
                      </a:cubicBezTo>
                      <a:cubicBezTo>
                        <a:pt x="70" y="276"/>
                        <a:pt x="65" y="279"/>
                        <a:pt x="65" y="279"/>
                      </a:cubicBezTo>
                      <a:cubicBezTo>
                        <a:pt x="69" y="284"/>
                        <a:pt x="69" y="290"/>
                        <a:pt x="66" y="293"/>
                      </a:cubicBezTo>
                      <a:cubicBezTo>
                        <a:pt x="70" y="291"/>
                        <a:pt x="76" y="292"/>
                        <a:pt x="79" y="297"/>
                      </a:cubicBezTo>
                      <a:cubicBezTo>
                        <a:pt x="79" y="297"/>
                        <a:pt x="83" y="292"/>
                        <a:pt x="94" y="299"/>
                      </a:cubicBezTo>
                      <a:close/>
                      <a:moveTo>
                        <a:pt x="62" y="259"/>
                      </a:moveTo>
                      <a:cubicBezTo>
                        <a:pt x="55" y="247"/>
                        <a:pt x="50" y="233"/>
                        <a:pt x="47" y="218"/>
                      </a:cubicBezTo>
                      <a:cubicBezTo>
                        <a:pt x="48" y="230"/>
                        <a:pt x="41" y="231"/>
                        <a:pt x="41" y="231"/>
                      </a:cubicBezTo>
                      <a:cubicBezTo>
                        <a:pt x="44" y="237"/>
                        <a:pt x="42" y="243"/>
                        <a:pt x="38" y="245"/>
                      </a:cubicBezTo>
                      <a:cubicBezTo>
                        <a:pt x="42" y="244"/>
                        <a:pt x="48" y="247"/>
                        <a:pt x="49" y="253"/>
                      </a:cubicBezTo>
                      <a:cubicBezTo>
                        <a:pt x="49" y="253"/>
                        <a:pt x="55" y="249"/>
                        <a:pt x="62" y="259"/>
                      </a:cubicBezTo>
                      <a:close/>
                      <a:moveTo>
                        <a:pt x="46" y="212"/>
                      </a:moveTo>
                      <a:cubicBezTo>
                        <a:pt x="45" y="204"/>
                        <a:pt x="44" y="197"/>
                        <a:pt x="44" y="190"/>
                      </a:cubicBezTo>
                      <a:cubicBezTo>
                        <a:pt x="44" y="182"/>
                        <a:pt x="45" y="175"/>
                        <a:pt x="46" y="168"/>
                      </a:cubicBezTo>
                      <a:cubicBezTo>
                        <a:pt x="43" y="180"/>
                        <a:pt x="36" y="178"/>
                        <a:pt x="36" y="178"/>
                      </a:cubicBezTo>
                      <a:cubicBezTo>
                        <a:pt x="37" y="184"/>
                        <a:pt x="33" y="189"/>
                        <a:pt x="28" y="190"/>
                      </a:cubicBezTo>
                      <a:cubicBezTo>
                        <a:pt x="33" y="191"/>
                        <a:pt x="37" y="195"/>
                        <a:pt x="36" y="201"/>
                      </a:cubicBezTo>
                      <a:cubicBezTo>
                        <a:pt x="36" y="201"/>
                        <a:pt x="43" y="200"/>
                        <a:pt x="46" y="212"/>
                      </a:cubicBezTo>
                      <a:close/>
                      <a:moveTo>
                        <a:pt x="47" y="161"/>
                      </a:moveTo>
                      <a:cubicBezTo>
                        <a:pt x="50" y="147"/>
                        <a:pt x="55" y="133"/>
                        <a:pt x="62" y="120"/>
                      </a:cubicBezTo>
                      <a:cubicBezTo>
                        <a:pt x="55" y="130"/>
                        <a:pt x="49" y="126"/>
                        <a:pt x="49" y="126"/>
                      </a:cubicBezTo>
                      <a:cubicBezTo>
                        <a:pt x="48" y="132"/>
                        <a:pt x="42" y="135"/>
                        <a:pt x="38" y="134"/>
                      </a:cubicBezTo>
                      <a:cubicBezTo>
                        <a:pt x="42" y="137"/>
                        <a:pt x="44" y="142"/>
                        <a:pt x="41" y="148"/>
                      </a:cubicBezTo>
                      <a:cubicBezTo>
                        <a:pt x="41" y="148"/>
                        <a:pt x="48" y="149"/>
                        <a:pt x="47" y="161"/>
                      </a:cubicBezTo>
                      <a:close/>
                      <a:moveTo>
                        <a:pt x="65" y="114"/>
                      </a:moveTo>
                      <a:cubicBezTo>
                        <a:pt x="73" y="102"/>
                        <a:pt x="83" y="90"/>
                        <a:pt x="94" y="80"/>
                      </a:cubicBezTo>
                      <a:cubicBezTo>
                        <a:pt x="83" y="87"/>
                        <a:pt x="79" y="82"/>
                        <a:pt x="79" y="82"/>
                      </a:cubicBezTo>
                      <a:cubicBezTo>
                        <a:pt x="76" y="87"/>
                        <a:pt x="70" y="88"/>
                        <a:pt x="66" y="86"/>
                      </a:cubicBezTo>
                      <a:cubicBezTo>
                        <a:pt x="69" y="89"/>
                        <a:pt x="69" y="95"/>
                        <a:pt x="65" y="100"/>
                      </a:cubicBezTo>
                      <a:cubicBezTo>
                        <a:pt x="65" y="100"/>
                        <a:pt x="70" y="103"/>
                        <a:pt x="65" y="114"/>
                      </a:cubicBezTo>
                      <a:close/>
                      <a:moveTo>
                        <a:pt x="99" y="76"/>
                      </a:moveTo>
                      <a:cubicBezTo>
                        <a:pt x="110" y="67"/>
                        <a:pt x="123" y="60"/>
                        <a:pt x="137" y="54"/>
                      </a:cubicBezTo>
                      <a:cubicBezTo>
                        <a:pt x="125" y="57"/>
                        <a:pt x="123" y="51"/>
                        <a:pt x="123" y="51"/>
                      </a:cubicBezTo>
                      <a:cubicBezTo>
                        <a:pt x="118" y="54"/>
                        <a:pt x="112" y="53"/>
                        <a:pt x="109" y="50"/>
                      </a:cubicBezTo>
                      <a:cubicBezTo>
                        <a:pt x="110" y="54"/>
                        <a:pt x="108" y="60"/>
                        <a:pt x="103" y="63"/>
                      </a:cubicBezTo>
                      <a:cubicBezTo>
                        <a:pt x="103" y="63"/>
                        <a:pt x="107" y="68"/>
                        <a:pt x="99" y="76"/>
                      </a:cubicBezTo>
                      <a:close/>
                      <a:moveTo>
                        <a:pt x="143" y="52"/>
                      </a:moveTo>
                      <a:cubicBezTo>
                        <a:pt x="157" y="47"/>
                        <a:pt x="171" y="45"/>
                        <a:pt x="186" y="44"/>
                      </a:cubicBezTo>
                      <a:cubicBezTo>
                        <a:pt x="174" y="43"/>
                        <a:pt x="174" y="37"/>
                        <a:pt x="174" y="37"/>
                      </a:cubicBezTo>
                      <a:cubicBezTo>
                        <a:pt x="168" y="38"/>
                        <a:pt x="163" y="35"/>
                        <a:pt x="161" y="31"/>
                      </a:cubicBezTo>
                      <a:cubicBezTo>
                        <a:pt x="161" y="35"/>
                        <a:pt x="157" y="40"/>
                        <a:pt x="151" y="41"/>
                      </a:cubicBezTo>
                      <a:cubicBezTo>
                        <a:pt x="151" y="41"/>
                        <a:pt x="154" y="47"/>
                        <a:pt x="143" y="52"/>
                      </a:cubicBezTo>
                      <a:close/>
                      <a:moveTo>
                        <a:pt x="370" y="198"/>
                      </a:moveTo>
                      <a:cubicBezTo>
                        <a:pt x="368" y="192"/>
                        <a:pt x="362" y="191"/>
                        <a:pt x="359" y="193"/>
                      </a:cubicBezTo>
                      <a:cubicBezTo>
                        <a:pt x="359" y="193"/>
                        <a:pt x="359" y="193"/>
                        <a:pt x="359" y="193"/>
                      </a:cubicBezTo>
                      <a:cubicBezTo>
                        <a:pt x="357" y="191"/>
                        <a:pt x="355" y="190"/>
                        <a:pt x="354" y="190"/>
                      </a:cubicBezTo>
                      <a:cubicBezTo>
                        <a:pt x="355" y="189"/>
                        <a:pt x="357" y="188"/>
                        <a:pt x="359" y="186"/>
                      </a:cubicBezTo>
                      <a:cubicBezTo>
                        <a:pt x="359" y="186"/>
                        <a:pt x="359" y="186"/>
                        <a:pt x="359" y="186"/>
                      </a:cubicBezTo>
                      <a:cubicBezTo>
                        <a:pt x="362" y="189"/>
                        <a:pt x="368" y="187"/>
                        <a:pt x="370" y="181"/>
                      </a:cubicBezTo>
                      <a:cubicBezTo>
                        <a:pt x="370" y="184"/>
                        <a:pt x="370" y="187"/>
                        <a:pt x="370" y="190"/>
                      </a:cubicBezTo>
                      <a:cubicBezTo>
                        <a:pt x="370" y="193"/>
                        <a:pt x="370" y="196"/>
                        <a:pt x="370" y="198"/>
                      </a:cubicBezTo>
                      <a:close/>
                      <a:moveTo>
                        <a:pt x="363" y="237"/>
                      </a:moveTo>
                      <a:cubicBezTo>
                        <a:pt x="363" y="235"/>
                        <a:pt x="363" y="233"/>
                        <a:pt x="361" y="232"/>
                      </a:cubicBezTo>
                      <a:cubicBezTo>
                        <a:pt x="360" y="231"/>
                        <a:pt x="360" y="231"/>
                        <a:pt x="359" y="231"/>
                      </a:cubicBezTo>
                      <a:cubicBezTo>
                        <a:pt x="354" y="230"/>
                        <a:pt x="353" y="235"/>
                        <a:pt x="354" y="237"/>
                      </a:cubicBezTo>
                      <a:cubicBezTo>
                        <a:pt x="354" y="238"/>
                        <a:pt x="354" y="237"/>
                        <a:pt x="354" y="237"/>
                      </a:cubicBezTo>
                      <a:cubicBezTo>
                        <a:pt x="351" y="239"/>
                        <a:pt x="342" y="237"/>
                        <a:pt x="344" y="228"/>
                      </a:cubicBezTo>
                      <a:cubicBezTo>
                        <a:pt x="344" y="227"/>
                        <a:pt x="344" y="228"/>
                        <a:pt x="344" y="228"/>
                      </a:cubicBezTo>
                      <a:cubicBezTo>
                        <a:pt x="340" y="226"/>
                        <a:pt x="338" y="219"/>
                        <a:pt x="339" y="215"/>
                      </a:cubicBezTo>
                      <a:lnTo>
                        <a:pt x="339" y="215"/>
                      </a:lnTo>
                      <a:cubicBezTo>
                        <a:pt x="341" y="211"/>
                        <a:pt x="344" y="207"/>
                        <a:pt x="348" y="207"/>
                      </a:cubicBezTo>
                      <a:cubicBezTo>
                        <a:pt x="348" y="207"/>
                        <a:pt x="348" y="207"/>
                        <a:pt x="348" y="207"/>
                      </a:cubicBezTo>
                      <a:cubicBezTo>
                        <a:pt x="349" y="197"/>
                        <a:pt x="358" y="198"/>
                        <a:pt x="360" y="201"/>
                      </a:cubicBezTo>
                      <a:cubicBezTo>
                        <a:pt x="361" y="202"/>
                        <a:pt x="361" y="201"/>
                        <a:pt x="361" y="201"/>
                      </a:cubicBezTo>
                      <a:cubicBezTo>
                        <a:pt x="359" y="203"/>
                        <a:pt x="358" y="208"/>
                        <a:pt x="363" y="209"/>
                      </a:cubicBezTo>
                      <a:cubicBezTo>
                        <a:pt x="364" y="209"/>
                        <a:pt x="364" y="209"/>
                        <a:pt x="365" y="209"/>
                      </a:cubicBezTo>
                      <a:cubicBezTo>
                        <a:pt x="367" y="209"/>
                        <a:pt x="368" y="207"/>
                        <a:pt x="369" y="205"/>
                      </a:cubicBezTo>
                      <a:cubicBezTo>
                        <a:pt x="368" y="216"/>
                        <a:pt x="366" y="227"/>
                        <a:pt x="363" y="237"/>
                      </a:cubicBezTo>
                      <a:close/>
                      <a:moveTo>
                        <a:pt x="356" y="260"/>
                      </a:moveTo>
                      <a:cubicBezTo>
                        <a:pt x="357" y="254"/>
                        <a:pt x="351" y="250"/>
                        <a:pt x="347" y="251"/>
                      </a:cubicBezTo>
                      <a:cubicBezTo>
                        <a:pt x="347" y="251"/>
                        <a:pt x="347" y="251"/>
                        <a:pt x="347" y="251"/>
                      </a:cubicBezTo>
                      <a:cubicBezTo>
                        <a:pt x="347" y="249"/>
                        <a:pt x="345" y="247"/>
                        <a:pt x="344" y="246"/>
                      </a:cubicBezTo>
                      <a:cubicBezTo>
                        <a:pt x="346" y="246"/>
                        <a:pt x="348" y="246"/>
                        <a:pt x="350" y="244"/>
                      </a:cubicBezTo>
                      <a:cubicBezTo>
                        <a:pt x="350" y="244"/>
                        <a:pt x="350" y="244"/>
                        <a:pt x="350" y="244"/>
                      </a:cubicBezTo>
                      <a:cubicBezTo>
                        <a:pt x="352" y="248"/>
                        <a:pt x="359" y="248"/>
                        <a:pt x="362" y="243"/>
                      </a:cubicBezTo>
                      <a:cubicBezTo>
                        <a:pt x="360" y="249"/>
                        <a:pt x="358" y="254"/>
                        <a:pt x="356" y="260"/>
                      </a:cubicBezTo>
                      <a:close/>
                      <a:moveTo>
                        <a:pt x="337" y="294"/>
                      </a:moveTo>
                      <a:cubicBezTo>
                        <a:pt x="337" y="292"/>
                        <a:pt x="337" y="289"/>
                        <a:pt x="336" y="288"/>
                      </a:cubicBezTo>
                      <a:cubicBezTo>
                        <a:pt x="336" y="287"/>
                        <a:pt x="335" y="287"/>
                        <a:pt x="335" y="287"/>
                      </a:cubicBezTo>
                      <a:cubicBezTo>
                        <a:pt x="330" y="284"/>
                        <a:pt x="328" y="288"/>
                        <a:pt x="328" y="291"/>
                      </a:cubicBezTo>
                      <a:cubicBezTo>
                        <a:pt x="328" y="291"/>
                        <a:pt x="328" y="291"/>
                        <a:pt x="328" y="291"/>
                      </a:cubicBezTo>
                      <a:cubicBezTo>
                        <a:pt x="324" y="291"/>
                        <a:pt x="316" y="287"/>
                        <a:pt x="322" y="278"/>
                      </a:cubicBezTo>
                      <a:cubicBezTo>
                        <a:pt x="322" y="278"/>
                        <a:pt x="322" y="278"/>
                        <a:pt x="322" y="278"/>
                      </a:cubicBezTo>
                      <a:cubicBezTo>
                        <a:pt x="318" y="275"/>
                        <a:pt x="319" y="268"/>
                        <a:pt x="322" y="265"/>
                      </a:cubicBezTo>
                      <a:lnTo>
                        <a:pt x="322" y="265"/>
                      </a:lnTo>
                      <a:cubicBezTo>
                        <a:pt x="324" y="261"/>
                        <a:pt x="329" y="259"/>
                        <a:pt x="332" y="260"/>
                      </a:cubicBezTo>
                      <a:cubicBezTo>
                        <a:pt x="332" y="260"/>
                        <a:pt x="332" y="260"/>
                        <a:pt x="332" y="260"/>
                      </a:cubicBezTo>
                      <a:cubicBezTo>
                        <a:pt x="337" y="251"/>
                        <a:pt x="345" y="255"/>
                        <a:pt x="346" y="259"/>
                      </a:cubicBezTo>
                      <a:cubicBezTo>
                        <a:pt x="346" y="259"/>
                        <a:pt x="347" y="259"/>
                        <a:pt x="346" y="259"/>
                      </a:cubicBezTo>
                      <a:cubicBezTo>
                        <a:pt x="344" y="260"/>
                        <a:pt x="342" y="265"/>
                        <a:pt x="346" y="267"/>
                      </a:cubicBezTo>
                      <a:cubicBezTo>
                        <a:pt x="347" y="268"/>
                        <a:pt x="347" y="268"/>
                        <a:pt x="347" y="268"/>
                      </a:cubicBezTo>
                      <a:cubicBezTo>
                        <a:pt x="350" y="268"/>
                        <a:pt x="352" y="267"/>
                        <a:pt x="353" y="265"/>
                      </a:cubicBezTo>
                      <a:cubicBezTo>
                        <a:pt x="349" y="275"/>
                        <a:pt x="343" y="285"/>
                        <a:pt x="337" y="294"/>
                      </a:cubicBezTo>
                      <a:close/>
                      <a:moveTo>
                        <a:pt x="322" y="312"/>
                      </a:moveTo>
                      <a:cubicBezTo>
                        <a:pt x="325" y="307"/>
                        <a:pt x="321" y="301"/>
                        <a:pt x="317" y="301"/>
                      </a:cubicBezTo>
                      <a:cubicBezTo>
                        <a:pt x="317" y="301"/>
                        <a:pt x="317" y="301"/>
                        <a:pt x="317" y="301"/>
                      </a:cubicBezTo>
                      <a:cubicBezTo>
                        <a:pt x="317" y="299"/>
                        <a:pt x="316" y="297"/>
                        <a:pt x="315" y="295"/>
                      </a:cubicBezTo>
                      <a:cubicBezTo>
                        <a:pt x="317" y="296"/>
                        <a:pt x="319" y="297"/>
                        <a:pt x="321" y="296"/>
                      </a:cubicBezTo>
                      <a:cubicBezTo>
                        <a:pt x="321" y="296"/>
                        <a:pt x="321" y="296"/>
                        <a:pt x="321" y="296"/>
                      </a:cubicBezTo>
                      <a:cubicBezTo>
                        <a:pt x="322" y="300"/>
                        <a:pt x="328" y="303"/>
                        <a:pt x="333" y="299"/>
                      </a:cubicBezTo>
                      <a:cubicBezTo>
                        <a:pt x="329" y="304"/>
                        <a:pt x="326" y="308"/>
                        <a:pt x="322" y="312"/>
                      </a:cubicBezTo>
                      <a:close/>
                      <a:moveTo>
                        <a:pt x="292" y="338"/>
                      </a:moveTo>
                      <a:cubicBezTo>
                        <a:pt x="294" y="336"/>
                        <a:pt x="294" y="334"/>
                        <a:pt x="294" y="332"/>
                      </a:cubicBezTo>
                      <a:cubicBezTo>
                        <a:pt x="293" y="332"/>
                        <a:pt x="293" y="331"/>
                        <a:pt x="293" y="331"/>
                      </a:cubicBezTo>
                      <a:cubicBezTo>
                        <a:pt x="290" y="327"/>
                        <a:pt x="286" y="330"/>
                        <a:pt x="285" y="332"/>
                      </a:cubicBezTo>
                      <a:cubicBezTo>
                        <a:pt x="285" y="333"/>
                        <a:pt x="285" y="332"/>
                        <a:pt x="285" y="332"/>
                      </a:cubicBezTo>
                      <a:cubicBezTo>
                        <a:pt x="281" y="331"/>
                        <a:pt x="276" y="324"/>
                        <a:pt x="284" y="318"/>
                      </a:cubicBezTo>
                      <a:cubicBezTo>
                        <a:pt x="284" y="318"/>
                        <a:pt x="284" y="318"/>
                        <a:pt x="284" y="318"/>
                      </a:cubicBezTo>
                      <a:cubicBezTo>
                        <a:pt x="281" y="314"/>
                        <a:pt x="284" y="308"/>
                        <a:pt x="288" y="306"/>
                      </a:cubicBezTo>
                      <a:lnTo>
                        <a:pt x="288" y="306"/>
                      </a:lnTo>
                      <a:cubicBezTo>
                        <a:pt x="292" y="303"/>
                        <a:pt x="297" y="303"/>
                        <a:pt x="300" y="305"/>
                      </a:cubicBezTo>
                      <a:cubicBezTo>
                        <a:pt x="300" y="305"/>
                        <a:pt x="299" y="305"/>
                        <a:pt x="300" y="305"/>
                      </a:cubicBezTo>
                      <a:cubicBezTo>
                        <a:pt x="307" y="298"/>
                        <a:pt x="313" y="305"/>
                        <a:pt x="313" y="309"/>
                      </a:cubicBezTo>
                      <a:cubicBezTo>
                        <a:pt x="313" y="309"/>
                        <a:pt x="313" y="309"/>
                        <a:pt x="313" y="309"/>
                      </a:cubicBezTo>
                      <a:cubicBezTo>
                        <a:pt x="310" y="309"/>
                        <a:pt x="307" y="312"/>
                        <a:pt x="310" y="316"/>
                      </a:cubicBezTo>
                      <a:cubicBezTo>
                        <a:pt x="311" y="317"/>
                        <a:pt x="311" y="317"/>
                        <a:pt x="311" y="317"/>
                      </a:cubicBezTo>
                      <a:cubicBezTo>
                        <a:pt x="313" y="318"/>
                        <a:pt x="316" y="318"/>
                        <a:pt x="317" y="317"/>
                      </a:cubicBezTo>
                      <a:cubicBezTo>
                        <a:pt x="310" y="325"/>
                        <a:pt x="301" y="332"/>
                        <a:pt x="292" y="338"/>
                      </a:cubicBezTo>
                      <a:close/>
                      <a:moveTo>
                        <a:pt x="272" y="350"/>
                      </a:moveTo>
                      <a:cubicBezTo>
                        <a:pt x="276" y="346"/>
                        <a:pt x="275" y="340"/>
                        <a:pt x="271" y="338"/>
                      </a:cubicBezTo>
                      <a:cubicBezTo>
                        <a:pt x="271" y="338"/>
                        <a:pt x="271" y="338"/>
                        <a:pt x="271" y="338"/>
                      </a:cubicBezTo>
                      <a:cubicBezTo>
                        <a:pt x="272" y="336"/>
                        <a:pt x="272" y="334"/>
                        <a:pt x="271" y="332"/>
                      </a:cubicBezTo>
                      <a:cubicBezTo>
                        <a:pt x="273" y="334"/>
                        <a:pt x="275" y="335"/>
                        <a:pt x="277" y="335"/>
                      </a:cubicBezTo>
                      <a:cubicBezTo>
                        <a:pt x="277" y="335"/>
                        <a:pt x="277" y="335"/>
                        <a:pt x="277" y="335"/>
                      </a:cubicBezTo>
                      <a:cubicBezTo>
                        <a:pt x="276" y="339"/>
                        <a:pt x="281" y="343"/>
                        <a:pt x="287" y="342"/>
                      </a:cubicBezTo>
                      <a:cubicBezTo>
                        <a:pt x="282" y="345"/>
                        <a:pt x="277" y="348"/>
                        <a:pt x="272" y="350"/>
                      </a:cubicBezTo>
                      <a:close/>
                      <a:moveTo>
                        <a:pt x="235" y="364"/>
                      </a:moveTo>
                      <a:cubicBezTo>
                        <a:pt x="237" y="363"/>
                        <a:pt x="239" y="361"/>
                        <a:pt x="239" y="359"/>
                      </a:cubicBezTo>
                      <a:cubicBezTo>
                        <a:pt x="239" y="359"/>
                        <a:pt x="239" y="358"/>
                        <a:pt x="238" y="358"/>
                      </a:cubicBezTo>
                      <a:cubicBezTo>
                        <a:pt x="237" y="353"/>
                        <a:pt x="232" y="354"/>
                        <a:pt x="231" y="356"/>
                      </a:cubicBezTo>
                      <a:cubicBezTo>
                        <a:pt x="230" y="357"/>
                        <a:pt x="231" y="356"/>
                        <a:pt x="231" y="356"/>
                      </a:cubicBezTo>
                      <a:cubicBezTo>
                        <a:pt x="227" y="354"/>
                        <a:pt x="224" y="346"/>
                        <a:pt x="234" y="343"/>
                      </a:cubicBezTo>
                      <a:cubicBezTo>
                        <a:pt x="234" y="343"/>
                        <a:pt x="234" y="343"/>
                        <a:pt x="234" y="343"/>
                      </a:cubicBezTo>
                      <a:cubicBezTo>
                        <a:pt x="233" y="338"/>
                        <a:pt x="238" y="333"/>
                        <a:pt x="243" y="332"/>
                      </a:cubicBezTo>
                      <a:lnTo>
                        <a:pt x="243" y="332"/>
                      </a:lnTo>
                      <a:cubicBezTo>
                        <a:pt x="247" y="331"/>
                        <a:pt x="252" y="332"/>
                        <a:pt x="253" y="336"/>
                      </a:cubicBezTo>
                      <a:cubicBezTo>
                        <a:pt x="254" y="336"/>
                        <a:pt x="253" y="336"/>
                        <a:pt x="253" y="336"/>
                      </a:cubicBezTo>
                      <a:cubicBezTo>
                        <a:pt x="263" y="332"/>
                        <a:pt x="266" y="340"/>
                        <a:pt x="265" y="344"/>
                      </a:cubicBezTo>
                      <a:cubicBezTo>
                        <a:pt x="265" y="344"/>
                        <a:pt x="265" y="344"/>
                        <a:pt x="265" y="344"/>
                      </a:cubicBezTo>
                      <a:cubicBezTo>
                        <a:pt x="262" y="343"/>
                        <a:pt x="258" y="345"/>
                        <a:pt x="260" y="350"/>
                      </a:cubicBezTo>
                      <a:cubicBezTo>
                        <a:pt x="260" y="351"/>
                        <a:pt x="260" y="351"/>
                        <a:pt x="260" y="351"/>
                      </a:cubicBezTo>
                      <a:cubicBezTo>
                        <a:pt x="262" y="353"/>
                        <a:pt x="264" y="354"/>
                        <a:pt x="266" y="353"/>
                      </a:cubicBezTo>
                      <a:cubicBezTo>
                        <a:pt x="256" y="358"/>
                        <a:pt x="246" y="362"/>
                        <a:pt x="235" y="364"/>
                      </a:cubicBezTo>
                      <a:close/>
                      <a:moveTo>
                        <a:pt x="212" y="369"/>
                      </a:moveTo>
                      <a:cubicBezTo>
                        <a:pt x="218" y="367"/>
                        <a:pt x="218" y="360"/>
                        <a:pt x="215" y="357"/>
                      </a:cubicBezTo>
                      <a:cubicBezTo>
                        <a:pt x="215" y="357"/>
                        <a:pt x="215" y="357"/>
                        <a:pt x="215" y="357"/>
                      </a:cubicBezTo>
                      <a:cubicBezTo>
                        <a:pt x="217" y="356"/>
                        <a:pt x="218" y="354"/>
                        <a:pt x="218" y="352"/>
                      </a:cubicBezTo>
                      <a:cubicBezTo>
                        <a:pt x="219" y="353"/>
                        <a:pt x="220" y="355"/>
                        <a:pt x="222" y="356"/>
                      </a:cubicBezTo>
                      <a:cubicBezTo>
                        <a:pt x="222" y="356"/>
                        <a:pt x="222" y="356"/>
                        <a:pt x="222" y="356"/>
                      </a:cubicBezTo>
                      <a:cubicBezTo>
                        <a:pt x="220" y="360"/>
                        <a:pt x="223" y="366"/>
                        <a:pt x="229" y="366"/>
                      </a:cubicBezTo>
                      <a:cubicBezTo>
                        <a:pt x="224" y="367"/>
                        <a:pt x="218" y="368"/>
                        <a:pt x="212" y="369"/>
                      </a:cubicBezTo>
                      <a:close/>
                      <a:moveTo>
                        <a:pt x="173" y="370"/>
                      </a:moveTo>
                      <a:cubicBezTo>
                        <a:pt x="175" y="369"/>
                        <a:pt x="177" y="368"/>
                        <a:pt x="178" y="366"/>
                      </a:cubicBezTo>
                      <a:cubicBezTo>
                        <a:pt x="178" y="365"/>
                        <a:pt x="178" y="365"/>
                        <a:pt x="178" y="365"/>
                      </a:cubicBezTo>
                      <a:cubicBezTo>
                        <a:pt x="178" y="359"/>
                        <a:pt x="173" y="359"/>
                        <a:pt x="171" y="361"/>
                      </a:cubicBezTo>
                      <a:cubicBezTo>
                        <a:pt x="171" y="361"/>
                        <a:pt x="171" y="361"/>
                        <a:pt x="171" y="360"/>
                      </a:cubicBezTo>
                      <a:cubicBezTo>
                        <a:pt x="169" y="357"/>
                        <a:pt x="169" y="348"/>
                        <a:pt x="179" y="349"/>
                      </a:cubicBezTo>
                      <a:cubicBezTo>
                        <a:pt x="179" y="349"/>
                        <a:pt x="179" y="349"/>
                        <a:pt x="179" y="349"/>
                      </a:cubicBezTo>
                      <a:cubicBezTo>
                        <a:pt x="180" y="344"/>
                        <a:pt x="186" y="341"/>
                        <a:pt x="191" y="342"/>
                      </a:cubicBezTo>
                      <a:lnTo>
                        <a:pt x="191" y="342"/>
                      </a:lnTo>
                      <a:cubicBezTo>
                        <a:pt x="195" y="342"/>
                        <a:pt x="199" y="345"/>
                        <a:pt x="200" y="349"/>
                      </a:cubicBezTo>
                      <a:cubicBezTo>
                        <a:pt x="200" y="349"/>
                        <a:pt x="200" y="349"/>
                        <a:pt x="200" y="349"/>
                      </a:cubicBezTo>
                      <a:cubicBezTo>
                        <a:pt x="210" y="348"/>
                        <a:pt x="210" y="357"/>
                        <a:pt x="208" y="360"/>
                      </a:cubicBezTo>
                      <a:cubicBezTo>
                        <a:pt x="207" y="361"/>
                        <a:pt x="208" y="361"/>
                        <a:pt x="207" y="361"/>
                      </a:cubicBezTo>
                      <a:cubicBezTo>
                        <a:pt x="205" y="359"/>
                        <a:pt x="201" y="359"/>
                        <a:pt x="201" y="365"/>
                      </a:cubicBezTo>
                      <a:cubicBezTo>
                        <a:pt x="201" y="365"/>
                        <a:pt x="201" y="365"/>
                        <a:pt x="201" y="366"/>
                      </a:cubicBezTo>
                      <a:cubicBezTo>
                        <a:pt x="201" y="368"/>
                        <a:pt x="204" y="369"/>
                        <a:pt x="206" y="370"/>
                      </a:cubicBezTo>
                      <a:cubicBezTo>
                        <a:pt x="200" y="370"/>
                        <a:pt x="195" y="370"/>
                        <a:pt x="189" y="370"/>
                      </a:cubicBezTo>
                      <a:cubicBezTo>
                        <a:pt x="184" y="370"/>
                        <a:pt x="178" y="370"/>
                        <a:pt x="173" y="370"/>
                      </a:cubicBezTo>
                      <a:close/>
                      <a:moveTo>
                        <a:pt x="149" y="366"/>
                      </a:moveTo>
                      <a:cubicBezTo>
                        <a:pt x="155" y="366"/>
                        <a:pt x="159" y="360"/>
                        <a:pt x="156" y="356"/>
                      </a:cubicBezTo>
                      <a:cubicBezTo>
                        <a:pt x="156" y="356"/>
                        <a:pt x="156" y="356"/>
                        <a:pt x="156" y="356"/>
                      </a:cubicBezTo>
                      <a:cubicBezTo>
                        <a:pt x="159" y="355"/>
                        <a:pt x="160" y="353"/>
                        <a:pt x="161" y="352"/>
                      </a:cubicBezTo>
                      <a:cubicBezTo>
                        <a:pt x="161" y="354"/>
                        <a:pt x="162" y="356"/>
                        <a:pt x="164" y="357"/>
                      </a:cubicBezTo>
                      <a:cubicBezTo>
                        <a:pt x="164" y="357"/>
                        <a:pt x="164" y="357"/>
                        <a:pt x="164" y="357"/>
                      </a:cubicBezTo>
                      <a:cubicBezTo>
                        <a:pt x="160" y="360"/>
                        <a:pt x="161" y="367"/>
                        <a:pt x="167" y="369"/>
                      </a:cubicBezTo>
                      <a:cubicBezTo>
                        <a:pt x="161" y="368"/>
                        <a:pt x="155" y="367"/>
                        <a:pt x="149" y="366"/>
                      </a:cubicBezTo>
                      <a:close/>
                      <a:moveTo>
                        <a:pt x="113" y="353"/>
                      </a:moveTo>
                      <a:cubicBezTo>
                        <a:pt x="114" y="354"/>
                        <a:pt x="117" y="353"/>
                        <a:pt x="118" y="351"/>
                      </a:cubicBezTo>
                      <a:cubicBezTo>
                        <a:pt x="119" y="351"/>
                        <a:pt x="119" y="351"/>
                        <a:pt x="119" y="350"/>
                      </a:cubicBezTo>
                      <a:cubicBezTo>
                        <a:pt x="121" y="345"/>
                        <a:pt x="116" y="343"/>
                        <a:pt x="114" y="344"/>
                      </a:cubicBezTo>
                      <a:cubicBezTo>
                        <a:pt x="114" y="344"/>
                        <a:pt x="114" y="344"/>
                        <a:pt x="114" y="344"/>
                      </a:cubicBezTo>
                      <a:cubicBezTo>
                        <a:pt x="113" y="340"/>
                        <a:pt x="116" y="332"/>
                        <a:pt x="125" y="336"/>
                      </a:cubicBezTo>
                      <a:cubicBezTo>
                        <a:pt x="125" y="336"/>
                        <a:pt x="125" y="336"/>
                        <a:pt x="125" y="336"/>
                      </a:cubicBezTo>
                      <a:cubicBezTo>
                        <a:pt x="127" y="332"/>
                        <a:pt x="132" y="331"/>
                        <a:pt x="136" y="332"/>
                      </a:cubicBezTo>
                      <a:lnTo>
                        <a:pt x="136" y="332"/>
                      </a:lnTo>
                      <a:cubicBezTo>
                        <a:pt x="141" y="333"/>
                        <a:pt x="146" y="338"/>
                        <a:pt x="145" y="343"/>
                      </a:cubicBezTo>
                      <a:cubicBezTo>
                        <a:pt x="145" y="343"/>
                        <a:pt x="145" y="343"/>
                        <a:pt x="145" y="343"/>
                      </a:cubicBezTo>
                      <a:cubicBezTo>
                        <a:pt x="154" y="346"/>
                        <a:pt x="152" y="354"/>
                        <a:pt x="148" y="356"/>
                      </a:cubicBezTo>
                      <a:cubicBezTo>
                        <a:pt x="148" y="356"/>
                        <a:pt x="148" y="357"/>
                        <a:pt x="148" y="356"/>
                      </a:cubicBezTo>
                      <a:cubicBezTo>
                        <a:pt x="147" y="354"/>
                        <a:pt x="142" y="353"/>
                        <a:pt x="140" y="358"/>
                      </a:cubicBezTo>
                      <a:cubicBezTo>
                        <a:pt x="140" y="358"/>
                        <a:pt x="140" y="359"/>
                        <a:pt x="140" y="359"/>
                      </a:cubicBezTo>
                      <a:cubicBezTo>
                        <a:pt x="140" y="361"/>
                        <a:pt x="142" y="363"/>
                        <a:pt x="143" y="364"/>
                      </a:cubicBezTo>
                      <a:cubicBezTo>
                        <a:pt x="133" y="362"/>
                        <a:pt x="122" y="358"/>
                        <a:pt x="113" y="353"/>
                      </a:cubicBezTo>
                      <a:close/>
                      <a:moveTo>
                        <a:pt x="92" y="342"/>
                      </a:moveTo>
                      <a:cubicBezTo>
                        <a:pt x="97" y="343"/>
                        <a:pt x="102" y="339"/>
                        <a:pt x="102" y="335"/>
                      </a:cubicBezTo>
                      <a:cubicBezTo>
                        <a:pt x="102" y="335"/>
                        <a:pt x="102" y="335"/>
                        <a:pt x="102" y="335"/>
                      </a:cubicBezTo>
                      <a:cubicBezTo>
                        <a:pt x="104" y="335"/>
                        <a:pt x="106" y="334"/>
                        <a:pt x="107" y="332"/>
                      </a:cubicBezTo>
                      <a:cubicBezTo>
                        <a:pt x="107" y="334"/>
                        <a:pt x="107" y="336"/>
                        <a:pt x="108" y="338"/>
                      </a:cubicBezTo>
                      <a:cubicBezTo>
                        <a:pt x="108" y="338"/>
                        <a:pt x="108" y="338"/>
                        <a:pt x="108" y="338"/>
                      </a:cubicBezTo>
                      <a:cubicBezTo>
                        <a:pt x="104" y="340"/>
                        <a:pt x="102" y="346"/>
                        <a:pt x="107" y="350"/>
                      </a:cubicBezTo>
                      <a:cubicBezTo>
                        <a:pt x="102" y="348"/>
                        <a:pt x="97" y="345"/>
                        <a:pt x="92" y="342"/>
                      </a:cubicBezTo>
                      <a:close/>
                      <a:moveTo>
                        <a:pt x="61" y="317"/>
                      </a:moveTo>
                      <a:cubicBezTo>
                        <a:pt x="63" y="318"/>
                        <a:pt x="66" y="318"/>
                        <a:pt x="67" y="317"/>
                      </a:cubicBezTo>
                      <a:cubicBezTo>
                        <a:pt x="68" y="317"/>
                        <a:pt x="68" y="317"/>
                        <a:pt x="68" y="316"/>
                      </a:cubicBezTo>
                      <a:cubicBezTo>
                        <a:pt x="72" y="312"/>
                        <a:pt x="68" y="309"/>
                        <a:pt x="66" y="309"/>
                      </a:cubicBezTo>
                      <a:cubicBezTo>
                        <a:pt x="65" y="309"/>
                        <a:pt x="66" y="309"/>
                        <a:pt x="66" y="309"/>
                      </a:cubicBezTo>
                      <a:cubicBezTo>
                        <a:pt x="66" y="305"/>
                        <a:pt x="72" y="298"/>
                        <a:pt x="79" y="305"/>
                      </a:cubicBezTo>
                      <a:cubicBezTo>
                        <a:pt x="79" y="305"/>
                        <a:pt x="79" y="305"/>
                        <a:pt x="79" y="305"/>
                      </a:cubicBezTo>
                      <a:cubicBezTo>
                        <a:pt x="82" y="303"/>
                        <a:pt x="87" y="303"/>
                        <a:pt x="91" y="306"/>
                      </a:cubicBezTo>
                      <a:lnTo>
                        <a:pt x="91" y="306"/>
                      </a:lnTo>
                      <a:cubicBezTo>
                        <a:pt x="94" y="308"/>
                        <a:pt x="98" y="314"/>
                        <a:pt x="95" y="318"/>
                      </a:cubicBezTo>
                      <a:cubicBezTo>
                        <a:pt x="95" y="318"/>
                        <a:pt x="95" y="318"/>
                        <a:pt x="95" y="318"/>
                      </a:cubicBezTo>
                      <a:cubicBezTo>
                        <a:pt x="103" y="324"/>
                        <a:pt x="98" y="331"/>
                        <a:pt x="94" y="332"/>
                      </a:cubicBezTo>
                      <a:cubicBezTo>
                        <a:pt x="94" y="332"/>
                        <a:pt x="94" y="333"/>
                        <a:pt x="94" y="332"/>
                      </a:cubicBezTo>
                      <a:cubicBezTo>
                        <a:pt x="93" y="330"/>
                        <a:pt x="89" y="327"/>
                        <a:pt x="86" y="331"/>
                      </a:cubicBezTo>
                      <a:cubicBezTo>
                        <a:pt x="85" y="331"/>
                        <a:pt x="85" y="332"/>
                        <a:pt x="85" y="332"/>
                      </a:cubicBezTo>
                      <a:cubicBezTo>
                        <a:pt x="84" y="334"/>
                        <a:pt x="85" y="336"/>
                        <a:pt x="86" y="338"/>
                      </a:cubicBezTo>
                      <a:cubicBezTo>
                        <a:pt x="77" y="332"/>
                        <a:pt x="69" y="325"/>
                        <a:pt x="61" y="317"/>
                      </a:cubicBezTo>
                      <a:close/>
                      <a:moveTo>
                        <a:pt x="46" y="299"/>
                      </a:moveTo>
                      <a:cubicBezTo>
                        <a:pt x="50" y="303"/>
                        <a:pt x="57" y="300"/>
                        <a:pt x="57" y="296"/>
                      </a:cubicBezTo>
                      <a:cubicBezTo>
                        <a:pt x="57" y="296"/>
                        <a:pt x="57" y="296"/>
                        <a:pt x="57" y="296"/>
                      </a:cubicBezTo>
                      <a:cubicBezTo>
                        <a:pt x="60" y="297"/>
                        <a:pt x="62" y="296"/>
                        <a:pt x="64" y="295"/>
                      </a:cubicBezTo>
                      <a:cubicBezTo>
                        <a:pt x="62" y="297"/>
                        <a:pt x="62" y="299"/>
                        <a:pt x="62" y="301"/>
                      </a:cubicBezTo>
                      <a:cubicBezTo>
                        <a:pt x="62" y="301"/>
                        <a:pt x="62" y="301"/>
                        <a:pt x="62" y="301"/>
                      </a:cubicBezTo>
                      <a:cubicBezTo>
                        <a:pt x="58" y="301"/>
                        <a:pt x="54" y="307"/>
                        <a:pt x="57" y="312"/>
                      </a:cubicBezTo>
                      <a:cubicBezTo>
                        <a:pt x="53" y="308"/>
                        <a:pt x="49" y="304"/>
                        <a:pt x="46" y="299"/>
                      </a:cubicBezTo>
                      <a:close/>
                      <a:moveTo>
                        <a:pt x="26" y="265"/>
                      </a:moveTo>
                      <a:cubicBezTo>
                        <a:pt x="27" y="267"/>
                        <a:pt x="29" y="268"/>
                        <a:pt x="31" y="268"/>
                      </a:cubicBezTo>
                      <a:cubicBezTo>
                        <a:pt x="32" y="268"/>
                        <a:pt x="32" y="268"/>
                        <a:pt x="33" y="267"/>
                      </a:cubicBezTo>
                      <a:cubicBezTo>
                        <a:pt x="37" y="265"/>
                        <a:pt x="35" y="260"/>
                        <a:pt x="33" y="259"/>
                      </a:cubicBezTo>
                      <a:cubicBezTo>
                        <a:pt x="32" y="259"/>
                        <a:pt x="33" y="259"/>
                        <a:pt x="33" y="259"/>
                      </a:cubicBezTo>
                      <a:cubicBezTo>
                        <a:pt x="34" y="255"/>
                        <a:pt x="42" y="251"/>
                        <a:pt x="46" y="260"/>
                      </a:cubicBezTo>
                      <a:cubicBezTo>
                        <a:pt x="46" y="260"/>
                        <a:pt x="46" y="260"/>
                        <a:pt x="46" y="260"/>
                      </a:cubicBezTo>
                      <a:cubicBezTo>
                        <a:pt x="50" y="259"/>
                        <a:pt x="54" y="261"/>
                        <a:pt x="57" y="265"/>
                      </a:cubicBezTo>
                      <a:lnTo>
                        <a:pt x="57" y="265"/>
                      </a:lnTo>
                      <a:cubicBezTo>
                        <a:pt x="60" y="268"/>
                        <a:pt x="61" y="275"/>
                        <a:pt x="57" y="278"/>
                      </a:cubicBezTo>
                      <a:cubicBezTo>
                        <a:pt x="57" y="278"/>
                        <a:pt x="57" y="278"/>
                        <a:pt x="57" y="278"/>
                      </a:cubicBezTo>
                      <a:cubicBezTo>
                        <a:pt x="62" y="287"/>
                        <a:pt x="55" y="291"/>
                        <a:pt x="51" y="291"/>
                      </a:cubicBezTo>
                      <a:cubicBezTo>
                        <a:pt x="51" y="291"/>
                        <a:pt x="51" y="291"/>
                        <a:pt x="51" y="291"/>
                      </a:cubicBezTo>
                      <a:cubicBezTo>
                        <a:pt x="51" y="288"/>
                        <a:pt x="48" y="284"/>
                        <a:pt x="44" y="287"/>
                      </a:cubicBezTo>
                      <a:cubicBezTo>
                        <a:pt x="43" y="287"/>
                        <a:pt x="43" y="287"/>
                        <a:pt x="43" y="288"/>
                      </a:cubicBezTo>
                      <a:cubicBezTo>
                        <a:pt x="41" y="289"/>
                        <a:pt x="41" y="292"/>
                        <a:pt x="42" y="294"/>
                      </a:cubicBezTo>
                      <a:cubicBezTo>
                        <a:pt x="36" y="285"/>
                        <a:pt x="30" y="275"/>
                        <a:pt x="26" y="265"/>
                      </a:cubicBezTo>
                      <a:close/>
                      <a:moveTo>
                        <a:pt x="17" y="243"/>
                      </a:moveTo>
                      <a:cubicBezTo>
                        <a:pt x="20" y="248"/>
                        <a:pt x="27" y="248"/>
                        <a:pt x="29" y="244"/>
                      </a:cubicBezTo>
                      <a:cubicBezTo>
                        <a:pt x="29" y="244"/>
                        <a:pt x="29" y="244"/>
                        <a:pt x="29" y="244"/>
                      </a:cubicBezTo>
                      <a:cubicBezTo>
                        <a:pt x="31" y="246"/>
                        <a:pt x="33" y="246"/>
                        <a:pt x="35" y="246"/>
                      </a:cubicBezTo>
                      <a:cubicBezTo>
                        <a:pt x="33" y="247"/>
                        <a:pt x="32" y="249"/>
                        <a:pt x="32" y="251"/>
                      </a:cubicBezTo>
                      <a:cubicBezTo>
                        <a:pt x="32" y="251"/>
                        <a:pt x="32" y="251"/>
                        <a:pt x="31" y="251"/>
                      </a:cubicBezTo>
                      <a:cubicBezTo>
                        <a:pt x="27" y="250"/>
                        <a:pt x="22" y="254"/>
                        <a:pt x="23" y="260"/>
                      </a:cubicBezTo>
                      <a:cubicBezTo>
                        <a:pt x="21" y="254"/>
                        <a:pt x="19" y="249"/>
                        <a:pt x="17" y="243"/>
                      </a:cubicBezTo>
                      <a:close/>
                      <a:moveTo>
                        <a:pt x="10" y="205"/>
                      </a:moveTo>
                      <a:cubicBezTo>
                        <a:pt x="10" y="207"/>
                        <a:pt x="12" y="209"/>
                        <a:pt x="14" y="209"/>
                      </a:cubicBezTo>
                      <a:cubicBezTo>
                        <a:pt x="15" y="209"/>
                        <a:pt x="15" y="209"/>
                        <a:pt x="15" y="209"/>
                      </a:cubicBezTo>
                      <a:cubicBezTo>
                        <a:pt x="21" y="208"/>
                        <a:pt x="20" y="203"/>
                        <a:pt x="18" y="201"/>
                      </a:cubicBezTo>
                      <a:cubicBezTo>
                        <a:pt x="18" y="201"/>
                        <a:pt x="18" y="202"/>
                        <a:pt x="18" y="201"/>
                      </a:cubicBezTo>
                      <a:cubicBezTo>
                        <a:pt x="21" y="198"/>
                        <a:pt x="30" y="197"/>
                        <a:pt x="31" y="207"/>
                      </a:cubicBezTo>
                      <a:cubicBezTo>
                        <a:pt x="31" y="207"/>
                        <a:pt x="31" y="207"/>
                        <a:pt x="31" y="207"/>
                      </a:cubicBezTo>
                      <a:cubicBezTo>
                        <a:pt x="35" y="207"/>
                        <a:pt x="38" y="211"/>
                        <a:pt x="39" y="215"/>
                      </a:cubicBezTo>
                      <a:lnTo>
                        <a:pt x="39" y="215"/>
                      </a:lnTo>
                      <a:cubicBezTo>
                        <a:pt x="41" y="219"/>
                        <a:pt x="39" y="226"/>
                        <a:pt x="34" y="228"/>
                      </a:cubicBezTo>
                      <a:cubicBezTo>
                        <a:pt x="34" y="228"/>
                        <a:pt x="34" y="227"/>
                        <a:pt x="34" y="228"/>
                      </a:cubicBezTo>
                      <a:cubicBezTo>
                        <a:pt x="37" y="237"/>
                        <a:pt x="28" y="239"/>
                        <a:pt x="25" y="237"/>
                      </a:cubicBezTo>
                      <a:cubicBezTo>
                        <a:pt x="24" y="237"/>
                        <a:pt x="24" y="238"/>
                        <a:pt x="24" y="237"/>
                      </a:cubicBezTo>
                      <a:cubicBezTo>
                        <a:pt x="26" y="235"/>
                        <a:pt x="24" y="230"/>
                        <a:pt x="19" y="231"/>
                      </a:cubicBezTo>
                      <a:cubicBezTo>
                        <a:pt x="19" y="231"/>
                        <a:pt x="18" y="231"/>
                        <a:pt x="18" y="232"/>
                      </a:cubicBezTo>
                      <a:cubicBezTo>
                        <a:pt x="16" y="233"/>
                        <a:pt x="15" y="235"/>
                        <a:pt x="15" y="237"/>
                      </a:cubicBezTo>
                      <a:cubicBezTo>
                        <a:pt x="12" y="227"/>
                        <a:pt x="11" y="216"/>
                        <a:pt x="10" y="205"/>
                      </a:cubicBezTo>
                      <a:close/>
                      <a:moveTo>
                        <a:pt x="9" y="181"/>
                      </a:moveTo>
                      <a:cubicBezTo>
                        <a:pt x="10" y="187"/>
                        <a:pt x="17" y="189"/>
                        <a:pt x="20" y="186"/>
                      </a:cubicBezTo>
                      <a:cubicBezTo>
                        <a:pt x="20" y="186"/>
                        <a:pt x="20" y="186"/>
                        <a:pt x="20" y="186"/>
                      </a:cubicBezTo>
                      <a:cubicBezTo>
                        <a:pt x="21" y="188"/>
                        <a:pt x="23" y="189"/>
                        <a:pt x="25" y="190"/>
                      </a:cubicBezTo>
                      <a:cubicBezTo>
                        <a:pt x="23" y="190"/>
                        <a:pt x="21" y="191"/>
                        <a:pt x="20" y="193"/>
                      </a:cubicBezTo>
                      <a:cubicBezTo>
                        <a:pt x="20" y="193"/>
                        <a:pt x="20" y="193"/>
                        <a:pt x="20" y="193"/>
                      </a:cubicBezTo>
                      <a:cubicBezTo>
                        <a:pt x="17" y="191"/>
                        <a:pt x="10" y="192"/>
                        <a:pt x="9" y="198"/>
                      </a:cubicBezTo>
                      <a:cubicBezTo>
                        <a:pt x="9" y="196"/>
                        <a:pt x="9" y="193"/>
                        <a:pt x="9" y="190"/>
                      </a:cubicBezTo>
                      <a:cubicBezTo>
                        <a:pt x="9" y="187"/>
                        <a:pt x="9" y="184"/>
                        <a:pt x="9" y="181"/>
                      </a:cubicBezTo>
                      <a:close/>
                      <a:moveTo>
                        <a:pt x="15" y="142"/>
                      </a:moveTo>
                      <a:cubicBezTo>
                        <a:pt x="15" y="144"/>
                        <a:pt x="16" y="147"/>
                        <a:pt x="18" y="148"/>
                      </a:cubicBezTo>
                      <a:cubicBezTo>
                        <a:pt x="18" y="148"/>
                        <a:pt x="19" y="148"/>
                        <a:pt x="19" y="148"/>
                      </a:cubicBezTo>
                      <a:cubicBezTo>
                        <a:pt x="24" y="149"/>
                        <a:pt x="26" y="144"/>
                        <a:pt x="24" y="142"/>
                      </a:cubicBezTo>
                      <a:cubicBezTo>
                        <a:pt x="24" y="142"/>
                        <a:pt x="24" y="142"/>
                        <a:pt x="25" y="142"/>
                      </a:cubicBezTo>
                      <a:cubicBezTo>
                        <a:pt x="28" y="140"/>
                        <a:pt x="37" y="142"/>
                        <a:pt x="34" y="152"/>
                      </a:cubicBezTo>
                      <a:cubicBezTo>
                        <a:pt x="34" y="152"/>
                        <a:pt x="34" y="152"/>
                        <a:pt x="34" y="152"/>
                      </a:cubicBezTo>
                      <a:cubicBezTo>
                        <a:pt x="38" y="153"/>
                        <a:pt x="40" y="158"/>
                        <a:pt x="40" y="162"/>
                      </a:cubicBezTo>
                      <a:lnTo>
                        <a:pt x="40" y="162"/>
                      </a:lnTo>
                      <a:cubicBezTo>
                        <a:pt x="40" y="167"/>
                        <a:pt x="36" y="172"/>
                        <a:pt x="31" y="172"/>
                      </a:cubicBezTo>
                      <a:cubicBezTo>
                        <a:pt x="31" y="172"/>
                        <a:pt x="31" y="172"/>
                        <a:pt x="31" y="172"/>
                      </a:cubicBezTo>
                      <a:cubicBezTo>
                        <a:pt x="30" y="182"/>
                        <a:pt x="21" y="181"/>
                        <a:pt x="18" y="178"/>
                      </a:cubicBezTo>
                      <a:cubicBezTo>
                        <a:pt x="18" y="178"/>
                        <a:pt x="18" y="178"/>
                        <a:pt x="18" y="178"/>
                      </a:cubicBezTo>
                      <a:cubicBezTo>
                        <a:pt x="20" y="176"/>
                        <a:pt x="21" y="171"/>
                        <a:pt x="15" y="170"/>
                      </a:cubicBezTo>
                      <a:cubicBezTo>
                        <a:pt x="15" y="170"/>
                        <a:pt x="15" y="170"/>
                        <a:pt x="14" y="170"/>
                      </a:cubicBezTo>
                      <a:cubicBezTo>
                        <a:pt x="12" y="171"/>
                        <a:pt x="10" y="173"/>
                        <a:pt x="10" y="174"/>
                      </a:cubicBezTo>
                      <a:cubicBezTo>
                        <a:pt x="11" y="163"/>
                        <a:pt x="12" y="153"/>
                        <a:pt x="15" y="142"/>
                      </a:cubicBezTo>
                      <a:close/>
                      <a:moveTo>
                        <a:pt x="23" y="119"/>
                      </a:moveTo>
                      <a:cubicBezTo>
                        <a:pt x="22" y="126"/>
                        <a:pt x="27" y="130"/>
                        <a:pt x="31" y="128"/>
                      </a:cubicBezTo>
                      <a:cubicBezTo>
                        <a:pt x="32" y="128"/>
                        <a:pt x="32" y="128"/>
                        <a:pt x="32" y="128"/>
                      </a:cubicBezTo>
                      <a:cubicBezTo>
                        <a:pt x="32" y="131"/>
                        <a:pt x="33" y="132"/>
                        <a:pt x="35" y="133"/>
                      </a:cubicBezTo>
                      <a:cubicBezTo>
                        <a:pt x="33" y="133"/>
                        <a:pt x="31" y="134"/>
                        <a:pt x="29" y="135"/>
                      </a:cubicBezTo>
                      <a:cubicBezTo>
                        <a:pt x="29" y="135"/>
                        <a:pt x="29" y="135"/>
                        <a:pt x="29" y="135"/>
                      </a:cubicBezTo>
                      <a:cubicBezTo>
                        <a:pt x="27" y="131"/>
                        <a:pt x="20" y="131"/>
                        <a:pt x="17" y="136"/>
                      </a:cubicBezTo>
                      <a:cubicBezTo>
                        <a:pt x="19" y="131"/>
                        <a:pt x="21" y="125"/>
                        <a:pt x="23" y="119"/>
                      </a:cubicBezTo>
                      <a:close/>
                      <a:moveTo>
                        <a:pt x="42" y="86"/>
                      </a:moveTo>
                      <a:cubicBezTo>
                        <a:pt x="41" y="87"/>
                        <a:pt x="41" y="90"/>
                        <a:pt x="43" y="92"/>
                      </a:cubicBezTo>
                      <a:cubicBezTo>
                        <a:pt x="43" y="92"/>
                        <a:pt x="43" y="92"/>
                        <a:pt x="44" y="92"/>
                      </a:cubicBezTo>
                      <a:cubicBezTo>
                        <a:pt x="48" y="95"/>
                        <a:pt x="51" y="91"/>
                        <a:pt x="51" y="88"/>
                      </a:cubicBezTo>
                      <a:cubicBezTo>
                        <a:pt x="51" y="88"/>
                        <a:pt x="51" y="89"/>
                        <a:pt x="51" y="89"/>
                      </a:cubicBezTo>
                      <a:cubicBezTo>
                        <a:pt x="55" y="88"/>
                        <a:pt x="62" y="93"/>
                        <a:pt x="57" y="101"/>
                      </a:cubicBezTo>
                      <a:cubicBezTo>
                        <a:pt x="57" y="101"/>
                        <a:pt x="57" y="101"/>
                        <a:pt x="57" y="101"/>
                      </a:cubicBezTo>
                      <a:cubicBezTo>
                        <a:pt x="60" y="103"/>
                        <a:pt x="60" y="108"/>
                        <a:pt x="58" y="112"/>
                      </a:cubicBezTo>
                      <a:lnTo>
                        <a:pt x="58" y="112"/>
                      </a:lnTo>
                      <a:cubicBezTo>
                        <a:pt x="56" y="117"/>
                        <a:pt x="51" y="121"/>
                        <a:pt x="46" y="119"/>
                      </a:cubicBezTo>
                      <a:cubicBezTo>
                        <a:pt x="46" y="119"/>
                        <a:pt x="46" y="119"/>
                        <a:pt x="46" y="119"/>
                      </a:cubicBezTo>
                      <a:cubicBezTo>
                        <a:pt x="42" y="128"/>
                        <a:pt x="34" y="124"/>
                        <a:pt x="33" y="120"/>
                      </a:cubicBezTo>
                      <a:cubicBezTo>
                        <a:pt x="33" y="120"/>
                        <a:pt x="32" y="120"/>
                        <a:pt x="33" y="120"/>
                      </a:cubicBezTo>
                      <a:cubicBezTo>
                        <a:pt x="35" y="119"/>
                        <a:pt x="37" y="115"/>
                        <a:pt x="33" y="112"/>
                      </a:cubicBezTo>
                      <a:cubicBezTo>
                        <a:pt x="32" y="112"/>
                        <a:pt x="32" y="112"/>
                        <a:pt x="31" y="112"/>
                      </a:cubicBezTo>
                      <a:cubicBezTo>
                        <a:pt x="29" y="111"/>
                        <a:pt x="27" y="112"/>
                        <a:pt x="26" y="114"/>
                      </a:cubicBezTo>
                      <a:cubicBezTo>
                        <a:pt x="30" y="104"/>
                        <a:pt x="36" y="94"/>
                        <a:pt x="42" y="86"/>
                      </a:cubicBezTo>
                      <a:close/>
                      <a:moveTo>
                        <a:pt x="57" y="67"/>
                      </a:moveTo>
                      <a:cubicBezTo>
                        <a:pt x="54" y="72"/>
                        <a:pt x="58" y="78"/>
                        <a:pt x="62" y="78"/>
                      </a:cubicBezTo>
                      <a:cubicBezTo>
                        <a:pt x="62" y="78"/>
                        <a:pt x="62" y="78"/>
                        <a:pt x="62" y="78"/>
                      </a:cubicBezTo>
                      <a:cubicBezTo>
                        <a:pt x="62" y="80"/>
                        <a:pt x="62" y="82"/>
                        <a:pt x="64" y="84"/>
                      </a:cubicBezTo>
                      <a:cubicBezTo>
                        <a:pt x="62" y="83"/>
                        <a:pt x="60" y="83"/>
                        <a:pt x="57" y="83"/>
                      </a:cubicBezTo>
                      <a:cubicBezTo>
                        <a:pt x="57" y="83"/>
                        <a:pt x="57" y="83"/>
                        <a:pt x="57" y="83"/>
                      </a:cubicBezTo>
                      <a:cubicBezTo>
                        <a:pt x="57" y="79"/>
                        <a:pt x="50" y="77"/>
                        <a:pt x="46" y="80"/>
                      </a:cubicBezTo>
                      <a:cubicBezTo>
                        <a:pt x="49" y="76"/>
                        <a:pt x="53" y="71"/>
                        <a:pt x="57" y="67"/>
                      </a:cubicBezTo>
                      <a:close/>
                      <a:moveTo>
                        <a:pt x="86" y="41"/>
                      </a:moveTo>
                      <a:cubicBezTo>
                        <a:pt x="85" y="43"/>
                        <a:pt x="84" y="45"/>
                        <a:pt x="85" y="47"/>
                      </a:cubicBezTo>
                      <a:cubicBezTo>
                        <a:pt x="85" y="48"/>
                        <a:pt x="85" y="48"/>
                        <a:pt x="86" y="48"/>
                      </a:cubicBezTo>
                      <a:cubicBezTo>
                        <a:pt x="89" y="52"/>
                        <a:pt x="93" y="50"/>
                        <a:pt x="94" y="47"/>
                      </a:cubicBezTo>
                      <a:cubicBezTo>
                        <a:pt x="94" y="47"/>
                        <a:pt x="94" y="47"/>
                        <a:pt x="94" y="47"/>
                      </a:cubicBezTo>
                      <a:cubicBezTo>
                        <a:pt x="98" y="48"/>
                        <a:pt x="103" y="55"/>
                        <a:pt x="95" y="61"/>
                      </a:cubicBezTo>
                      <a:cubicBezTo>
                        <a:pt x="95" y="61"/>
                        <a:pt x="95" y="61"/>
                        <a:pt x="95" y="61"/>
                      </a:cubicBezTo>
                      <a:cubicBezTo>
                        <a:pt x="97" y="64"/>
                        <a:pt x="95" y="69"/>
                        <a:pt x="93" y="72"/>
                      </a:cubicBezTo>
                      <a:lnTo>
                        <a:pt x="93" y="72"/>
                      </a:lnTo>
                      <a:cubicBezTo>
                        <a:pt x="89" y="76"/>
                        <a:pt x="83" y="78"/>
                        <a:pt x="79" y="74"/>
                      </a:cubicBezTo>
                      <a:cubicBezTo>
                        <a:pt x="79" y="74"/>
                        <a:pt x="79" y="74"/>
                        <a:pt x="79" y="74"/>
                      </a:cubicBezTo>
                      <a:cubicBezTo>
                        <a:pt x="72" y="81"/>
                        <a:pt x="66" y="75"/>
                        <a:pt x="66" y="71"/>
                      </a:cubicBezTo>
                      <a:cubicBezTo>
                        <a:pt x="66" y="70"/>
                        <a:pt x="65" y="70"/>
                        <a:pt x="66" y="70"/>
                      </a:cubicBezTo>
                      <a:cubicBezTo>
                        <a:pt x="68" y="70"/>
                        <a:pt x="72" y="67"/>
                        <a:pt x="68" y="63"/>
                      </a:cubicBezTo>
                      <a:cubicBezTo>
                        <a:pt x="68" y="63"/>
                        <a:pt x="68" y="62"/>
                        <a:pt x="67" y="62"/>
                      </a:cubicBezTo>
                      <a:cubicBezTo>
                        <a:pt x="66" y="61"/>
                        <a:pt x="63" y="61"/>
                        <a:pt x="61" y="62"/>
                      </a:cubicBezTo>
                      <a:cubicBezTo>
                        <a:pt x="69" y="55"/>
                        <a:pt x="77" y="48"/>
                        <a:pt x="86" y="41"/>
                      </a:cubicBezTo>
                      <a:close/>
                      <a:moveTo>
                        <a:pt x="107" y="29"/>
                      </a:moveTo>
                      <a:cubicBezTo>
                        <a:pt x="102" y="33"/>
                        <a:pt x="104" y="39"/>
                        <a:pt x="108" y="41"/>
                      </a:cubicBezTo>
                      <a:cubicBezTo>
                        <a:pt x="108" y="41"/>
                        <a:pt x="108" y="41"/>
                        <a:pt x="108" y="41"/>
                      </a:cubicBezTo>
                      <a:cubicBezTo>
                        <a:pt x="107" y="43"/>
                        <a:pt x="107" y="45"/>
                        <a:pt x="107" y="47"/>
                      </a:cubicBezTo>
                      <a:cubicBezTo>
                        <a:pt x="106" y="46"/>
                        <a:pt x="104" y="45"/>
                        <a:pt x="102" y="45"/>
                      </a:cubicBezTo>
                      <a:cubicBezTo>
                        <a:pt x="102" y="45"/>
                        <a:pt x="102" y="45"/>
                        <a:pt x="102" y="45"/>
                      </a:cubicBezTo>
                      <a:cubicBezTo>
                        <a:pt x="102" y="40"/>
                        <a:pt x="97" y="36"/>
                        <a:pt x="92" y="38"/>
                      </a:cubicBezTo>
                      <a:cubicBezTo>
                        <a:pt x="97" y="35"/>
                        <a:pt x="102" y="32"/>
                        <a:pt x="107" y="29"/>
                      </a:cubicBezTo>
                      <a:close/>
                      <a:moveTo>
                        <a:pt x="143" y="15"/>
                      </a:moveTo>
                      <a:cubicBezTo>
                        <a:pt x="142" y="16"/>
                        <a:pt x="140" y="18"/>
                        <a:pt x="140" y="20"/>
                      </a:cubicBezTo>
                      <a:cubicBezTo>
                        <a:pt x="140" y="21"/>
                        <a:pt x="140" y="21"/>
                        <a:pt x="140" y="21"/>
                      </a:cubicBezTo>
                      <a:cubicBezTo>
                        <a:pt x="142" y="26"/>
                        <a:pt x="147" y="25"/>
                        <a:pt x="148" y="23"/>
                      </a:cubicBezTo>
                      <a:cubicBezTo>
                        <a:pt x="148" y="23"/>
                        <a:pt x="148" y="23"/>
                        <a:pt x="148" y="23"/>
                      </a:cubicBezTo>
                      <a:cubicBezTo>
                        <a:pt x="152" y="25"/>
                        <a:pt x="154" y="33"/>
                        <a:pt x="145" y="36"/>
                      </a:cubicBezTo>
                      <a:cubicBezTo>
                        <a:pt x="145" y="36"/>
                        <a:pt x="145" y="36"/>
                        <a:pt x="145" y="36"/>
                      </a:cubicBezTo>
                      <a:cubicBezTo>
                        <a:pt x="145" y="40"/>
                        <a:pt x="142" y="44"/>
                        <a:pt x="139" y="46"/>
                      </a:cubicBezTo>
                      <a:lnTo>
                        <a:pt x="139" y="46"/>
                      </a:lnTo>
                      <a:cubicBezTo>
                        <a:pt x="134" y="48"/>
                        <a:pt x="128" y="48"/>
                        <a:pt x="125" y="43"/>
                      </a:cubicBezTo>
                      <a:cubicBezTo>
                        <a:pt x="125" y="43"/>
                        <a:pt x="125" y="43"/>
                        <a:pt x="125" y="43"/>
                      </a:cubicBezTo>
                      <a:cubicBezTo>
                        <a:pt x="116" y="47"/>
                        <a:pt x="113" y="39"/>
                        <a:pt x="114" y="35"/>
                      </a:cubicBezTo>
                      <a:cubicBezTo>
                        <a:pt x="114" y="35"/>
                        <a:pt x="114" y="35"/>
                        <a:pt x="114" y="35"/>
                      </a:cubicBezTo>
                      <a:cubicBezTo>
                        <a:pt x="116" y="36"/>
                        <a:pt x="121" y="34"/>
                        <a:pt x="119" y="29"/>
                      </a:cubicBezTo>
                      <a:cubicBezTo>
                        <a:pt x="119" y="29"/>
                        <a:pt x="119" y="28"/>
                        <a:pt x="118" y="28"/>
                      </a:cubicBezTo>
                      <a:cubicBezTo>
                        <a:pt x="117" y="26"/>
                        <a:pt x="114" y="26"/>
                        <a:pt x="113" y="26"/>
                      </a:cubicBezTo>
                      <a:cubicBezTo>
                        <a:pt x="122" y="22"/>
                        <a:pt x="133" y="18"/>
                        <a:pt x="143" y="15"/>
                      </a:cubicBezTo>
                      <a:close/>
                      <a:moveTo>
                        <a:pt x="167" y="10"/>
                      </a:moveTo>
                      <a:cubicBezTo>
                        <a:pt x="161" y="13"/>
                        <a:pt x="160" y="19"/>
                        <a:pt x="164" y="22"/>
                      </a:cubicBezTo>
                      <a:cubicBezTo>
                        <a:pt x="164" y="22"/>
                        <a:pt x="164" y="22"/>
                        <a:pt x="164" y="22"/>
                      </a:cubicBezTo>
                      <a:cubicBezTo>
                        <a:pt x="162" y="24"/>
                        <a:pt x="161" y="26"/>
                        <a:pt x="161" y="28"/>
                      </a:cubicBezTo>
                      <a:cubicBezTo>
                        <a:pt x="160" y="26"/>
                        <a:pt x="159" y="24"/>
                        <a:pt x="156" y="23"/>
                      </a:cubicBezTo>
                      <a:cubicBezTo>
                        <a:pt x="156" y="23"/>
                        <a:pt x="156" y="23"/>
                        <a:pt x="156" y="23"/>
                      </a:cubicBezTo>
                      <a:cubicBezTo>
                        <a:pt x="159" y="20"/>
                        <a:pt x="155" y="14"/>
                        <a:pt x="149" y="13"/>
                      </a:cubicBezTo>
                      <a:cubicBezTo>
                        <a:pt x="155" y="12"/>
                        <a:pt x="161" y="11"/>
                        <a:pt x="167" y="10"/>
                      </a:cubicBezTo>
                      <a:close/>
                      <a:moveTo>
                        <a:pt x="206" y="10"/>
                      </a:moveTo>
                      <a:cubicBezTo>
                        <a:pt x="204" y="10"/>
                        <a:pt x="201" y="11"/>
                        <a:pt x="201" y="13"/>
                      </a:cubicBezTo>
                      <a:cubicBezTo>
                        <a:pt x="201" y="14"/>
                        <a:pt x="201" y="14"/>
                        <a:pt x="201" y="15"/>
                      </a:cubicBezTo>
                      <a:cubicBezTo>
                        <a:pt x="201" y="20"/>
                        <a:pt x="205" y="20"/>
                        <a:pt x="207" y="19"/>
                      </a:cubicBezTo>
                      <a:cubicBezTo>
                        <a:pt x="208" y="19"/>
                        <a:pt x="207" y="19"/>
                        <a:pt x="208" y="19"/>
                      </a:cubicBezTo>
                      <a:cubicBezTo>
                        <a:pt x="210" y="22"/>
                        <a:pt x="210" y="31"/>
                        <a:pt x="200" y="30"/>
                      </a:cubicBezTo>
                      <a:cubicBezTo>
                        <a:pt x="200" y="30"/>
                        <a:pt x="200" y="30"/>
                        <a:pt x="200" y="30"/>
                      </a:cubicBezTo>
                      <a:cubicBezTo>
                        <a:pt x="199" y="34"/>
                        <a:pt x="195" y="37"/>
                        <a:pt x="191" y="37"/>
                      </a:cubicBezTo>
                      <a:lnTo>
                        <a:pt x="191" y="37"/>
                      </a:lnTo>
                      <a:cubicBezTo>
                        <a:pt x="186" y="38"/>
                        <a:pt x="180" y="35"/>
                        <a:pt x="179" y="30"/>
                      </a:cubicBezTo>
                      <a:cubicBezTo>
                        <a:pt x="179" y="30"/>
                        <a:pt x="179" y="30"/>
                        <a:pt x="179" y="30"/>
                      </a:cubicBezTo>
                      <a:cubicBezTo>
                        <a:pt x="169" y="31"/>
                        <a:pt x="169" y="22"/>
                        <a:pt x="171" y="19"/>
                      </a:cubicBezTo>
                      <a:cubicBezTo>
                        <a:pt x="171" y="19"/>
                        <a:pt x="171" y="19"/>
                        <a:pt x="171" y="19"/>
                      </a:cubicBezTo>
                      <a:cubicBezTo>
                        <a:pt x="173" y="20"/>
                        <a:pt x="178" y="20"/>
                        <a:pt x="178" y="15"/>
                      </a:cubicBezTo>
                      <a:cubicBezTo>
                        <a:pt x="178" y="14"/>
                        <a:pt x="178" y="14"/>
                        <a:pt x="178" y="13"/>
                      </a:cubicBezTo>
                      <a:cubicBezTo>
                        <a:pt x="177" y="11"/>
                        <a:pt x="175" y="10"/>
                        <a:pt x="173" y="10"/>
                      </a:cubicBezTo>
                      <a:cubicBezTo>
                        <a:pt x="178" y="9"/>
                        <a:pt x="184" y="9"/>
                        <a:pt x="189" y="9"/>
                      </a:cubicBezTo>
                      <a:cubicBezTo>
                        <a:pt x="195" y="9"/>
                        <a:pt x="200" y="9"/>
                        <a:pt x="206" y="10"/>
                      </a:cubicBezTo>
                      <a:close/>
                      <a:moveTo>
                        <a:pt x="229" y="13"/>
                      </a:moveTo>
                      <a:cubicBezTo>
                        <a:pt x="223" y="14"/>
                        <a:pt x="220" y="20"/>
                        <a:pt x="222" y="23"/>
                      </a:cubicBezTo>
                      <a:cubicBezTo>
                        <a:pt x="222" y="23"/>
                        <a:pt x="222" y="23"/>
                        <a:pt x="222" y="23"/>
                      </a:cubicBezTo>
                      <a:cubicBezTo>
                        <a:pt x="220" y="24"/>
                        <a:pt x="219" y="26"/>
                        <a:pt x="218" y="28"/>
                      </a:cubicBezTo>
                      <a:cubicBezTo>
                        <a:pt x="218" y="26"/>
                        <a:pt x="217" y="24"/>
                        <a:pt x="215" y="22"/>
                      </a:cubicBezTo>
                      <a:cubicBezTo>
                        <a:pt x="215" y="22"/>
                        <a:pt x="215" y="22"/>
                        <a:pt x="215" y="22"/>
                      </a:cubicBezTo>
                      <a:cubicBezTo>
                        <a:pt x="218" y="19"/>
                        <a:pt x="218" y="13"/>
                        <a:pt x="212" y="10"/>
                      </a:cubicBezTo>
                      <a:cubicBezTo>
                        <a:pt x="218" y="11"/>
                        <a:pt x="224" y="12"/>
                        <a:pt x="229" y="13"/>
                      </a:cubicBezTo>
                      <a:close/>
                      <a:moveTo>
                        <a:pt x="266" y="26"/>
                      </a:moveTo>
                      <a:cubicBezTo>
                        <a:pt x="264" y="26"/>
                        <a:pt x="262" y="26"/>
                        <a:pt x="260" y="28"/>
                      </a:cubicBezTo>
                      <a:cubicBezTo>
                        <a:pt x="260" y="28"/>
                        <a:pt x="260" y="29"/>
                        <a:pt x="260" y="29"/>
                      </a:cubicBezTo>
                      <a:cubicBezTo>
                        <a:pt x="258" y="34"/>
                        <a:pt x="262" y="36"/>
                        <a:pt x="265" y="35"/>
                      </a:cubicBezTo>
                      <a:cubicBezTo>
                        <a:pt x="265" y="35"/>
                        <a:pt x="265" y="35"/>
                        <a:pt x="265" y="35"/>
                      </a:cubicBezTo>
                      <a:cubicBezTo>
                        <a:pt x="266" y="39"/>
                        <a:pt x="263" y="47"/>
                        <a:pt x="253" y="43"/>
                      </a:cubicBezTo>
                      <a:cubicBezTo>
                        <a:pt x="253" y="43"/>
                        <a:pt x="254" y="43"/>
                        <a:pt x="253" y="43"/>
                      </a:cubicBezTo>
                      <a:cubicBezTo>
                        <a:pt x="251" y="48"/>
                        <a:pt x="244" y="48"/>
                        <a:pt x="240" y="46"/>
                      </a:cubicBezTo>
                      <a:lnTo>
                        <a:pt x="240" y="46"/>
                      </a:lnTo>
                      <a:cubicBezTo>
                        <a:pt x="236" y="44"/>
                        <a:pt x="233" y="40"/>
                        <a:pt x="234" y="36"/>
                      </a:cubicBezTo>
                      <a:cubicBezTo>
                        <a:pt x="234" y="36"/>
                        <a:pt x="234" y="36"/>
                        <a:pt x="234" y="36"/>
                      </a:cubicBezTo>
                      <a:cubicBezTo>
                        <a:pt x="224" y="33"/>
                        <a:pt x="227" y="25"/>
                        <a:pt x="231" y="23"/>
                      </a:cubicBezTo>
                      <a:cubicBezTo>
                        <a:pt x="231" y="23"/>
                        <a:pt x="230" y="23"/>
                        <a:pt x="231" y="23"/>
                      </a:cubicBezTo>
                      <a:cubicBezTo>
                        <a:pt x="232" y="25"/>
                        <a:pt x="237" y="26"/>
                        <a:pt x="238" y="21"/>
                      </a:cubicBezTo>
                      <a:cubicBezTo>
                        <a:pt x="239" y="21"/>
                        <a:pt x="239" y="21"/>
                        <a:pt x="239" y="20"/>
                      </a:cubicBezTo>
                      <a:cubicBezTo>
                        <a:pt x="239" y="18"/>
                        <a:pt x="237" y="16"/>
                        <a:pt x="235" y="15"/>
                      </a:cubicBezTo>
                      <a:cubicBezTo>
                        <a:pt x="246" y="18"/>
                        <a:pt x="256" y="22"/>
                        <a:pt x="266" y="26"/>
                      </a:cubicBezTo>
                      <a:close/>
                      <a:moveTo>
                        <a:pt x="287" y="38"/>
                      </a:moveTo>
                      <a:cubicBezTo>
                        <a:pt x="281" y="36"/>
                        <a:pt x="276" y="40"/>
                        <a:pt x="277" y="45"/>
                      </a:cubicBezTo>
                      <a:cubicBezTo>
                        <a:pt x="277" y="45"/>
                        <a:pt x="277" y="45"/>
                        <a:pt x="277" y="45"/>
                      </a:cubicBezTo>
                      <a:cubicBezTo>
                        <a:pt x="275" y="45"/>
                        <a:pt x="273" y="46"/>
                        <a:pt x="271" y="47"/>
                      </a:cubicBezTo>
                      <a:cubicBezTo>
                        <a:pt x="272" y="45"/>
                        <a:pt x="272" y="43"/>
                        <a:pt x="271" y="41"/>
                      </a:cubicBezTo>
                      <a:cubicBezTo>
                        <a:pt x="271" y="41"/>
                        <a:pt x="271" y="41"/>
                        <a:pt x="271" y="41"/>
                      </a:cubicBezTo>
                      <a:cubicBezTo>
                        <a:pt x="275" y="39"/>
                        <a:pt x="276" y="33"/>
                        <a:pt x="272" y="29"/>
                      </a:cubicBezTo>
                      <a:cubicBezTo>
                        <a:pt x="277" y="32"/>
                        <a:pt x="282" y="35"/>
                        <a:pt x="287" y="38"/>
                      </a:cubicBezTo>
                      <a:close/>
                      <a:moveTo>
                        <a:pt x="317" y="62"/>
                      </a:moveTo>
                      <a:cubicBezTo>
                        <a:pt x="316" y="61"/>
                        <a:pt x="313" y="61"/>
                        <a:pt x="311" y="62"/>
                      </a:cubicBezTo>
                      <a:cubicBezTo>
                        <a:pt x="311" y="62"/>
                        <a:pt x="311" y="63"/>
                        <a:pt x="310" y="63"/>
                      </a:cubicBezTo>
                      <a:cubicBezTo>
                        <a:pt x="307" y="67"/>
                        <a:pt x="310" y="70"/>
                        <a:pt x="313" y="70"/>
                      </a:cubicBezTo>
                      <a:cubicBezTo>
                        <a:pt x="313" y="70"/>
                        <a:pt x="313" y="70"/>
                        <a:pt x="313" y="71"/>
                      </a:cubicBezTo>
                      <a:cubicBezTo>
                        <a:pt x="313" y="75"/>
                        <a:pt x="307" y="81"/>
                        <a:pt x="300" y="74"/>
                      </a:cubicBezTo>
                      <a:cubicBezTo>
                        <a:pt x="299" y="74"/>
                        <a:pt x="300" y="74"/>
                        <a:pt x="300" y="74"/>
                      </a:cubicBezTo>
                      <a:cubicBezTo>
                        <a:pt x="296" y="78"/>
                        <a:pt x="289" y="76"/>
                        <a:pt x="286" y="72"/>
                      </a:cubicBezTo>
                      <a:lnTo>
                        <a:pt x="286" y="72"/>
                      </a:lnTo>
                      <a:cubicBezTo>
                        <a:pt x="283" y="69"/>
                        <a:pt x="282" y="64"/>
                        <a:pt x="284" y="61"/>
                      </a:cubicBezTo>
                      <a:cubicBezTo>
                        <a:pt x="284" y="61"/>
                        <a:pt x="284" y="61"/>
                        <a:pt x="284" y="61"/>
                      </a:cubicBezTo>
                      <a:cubicBezTo>
                        <a:pt x="276" y="55"/>
                        <a:pt x="281" y="48"/>
                        <a:pt x="285" y="47"/>
                      </a:cubicBezTo>
                      <a:cubicBezTo>
                        <a:pt x="285" y="47"/>
                        <a:pt x="285" y="47"/>
                        <a:pt x="285" y="47"/>
                      </a:cubicBezTo>
                      <a:cubicBezTo>
                        <a:pt x="286" y="50"/>
                        <a:pt x="290" y="52"/>
                        <a:pt x="293" y="48"/>
                      </a:cubicBezTo>
                      <a:cubicBezTo>
                        <a:pt x="293" y="48"/>
                        <a:pt x="293" y="48"/>
                        <a:pt x="294" y="47"/>
                      </a:cubicBezTo>
                      <a:cubicBezTo>
                        <a:pt x="294" y="45"/>
                        <a:pt x="294" y="43"/>
                        <a:pt x="292" y="41"/>
                      </a:cubicBezTo>
                      <a:cubicBezTo>
                        <a:pt x="301" y="48"/>
                        <a:pt x="310" y="55"/>
                        <a:pt x="317" y="62"/>
                      </a:cubicBezTo>
                      <a:close/>
                      <a:moveTo>
                        <a:pt x="333" y="80"/>
                      </a:moveTo>
                      <a:cubicBezTo>
                        <a:pt x="328" y="77"/>
                        <a:pt x="322" y="79"/>
                        <a:pt x="321" y="83"/>
                      </a:cubicBezTo>
                      <a:cubicBezTo>
                        <a:pt x="321" y="83"/>
                        <a:pt x="321" y="83"/>
                        <a:pt x="321" y="83"/>
                      </a:cubicBezTo>
                      <a:cubicBezTo>
                        <a:pt x="319" y="83"/>
                        <a:pt x="317" y="83"/>
                        <a:pt x="315" y="84"/>
                      </a:cubicBezTo>
                      <a:cubicBezTo>
                        <a:pt x="316" y="82"/>
                        <a:pt x="317" y="80"/>
                        <a:pt x="317" y="78"/>
                      </a:cubicBezTo>
                      <a:cubicBezTo>
                        <a:pt x="317" y="78"/>
                        <a:pt x="317" y="78"/>
                        <a:pt x="317" y="78"/>
                      </a:cubicBezTo>
                      <a:cubicBezTo>
                        <a:pt x="321" y="78"/>
                        <a:pt x="325" y="72"/>
                        <a:pt x="322" y="67"/>
                      </a:cubicBezTo>
                      <a:cubicBezTo>
                        <a:pt x="326" y="71"/>
                        <a:pt x="329" y="76"/>
                        <a:pt x="333" y="80"/>
                      </a:cubicBezTo>
                      <a:close/>
                      <a:moveTo>
                        <a:pt x="353" y="114"/>
                      </a:moveTo>
                      <a:cubicBezTo>
                        <a:pt x="352" y="112"/>
                        <a:pt x="350" y="111"/>
                        <a:pt x="347" y="112"/>
                      </a:cubicBezTo>
                      <a:cubicBezTo>
                        <a:pt x="347" y="112"/>
                        <a:pt x="347" y="112"/>
                        <a:pt x="346" y="112"/>
                      </a:cubicBezTo>
                      <a:cubicBezTo>
                        <a:pt x="342" y="115"/>
                        <a:pt x="344" y="119"/>
                        <a:pt x="346" y="120"/>
                      </a:cubicBezTo>
                      <a:cubicBezTo>
                        <a:pt x="347" y="120"/>
                        <a:pt x="346" y="120"/>
                        <a:pt x="346" y="120"/>
                      </a:cubicBezTo>
                      <a:cubicBezTo>
                        <a:pt x="345" y="124"/>
                        <a:pt x="337" y="128"/>
                        <a:pt x="332" y="119"/>
                      </a:cubicBezTo>
                      <a:cubicBezTo>
                        <a:pt x="332" y="119"/>
                        <a:pt x="332" y="119"/>
                        <a:pt x="332" y="119"/>
                      </a:cubicBezTo>
                      <a:cubicBezTo>
                        <a:pt x="328" y="121"/>
                        <a:pt x="322" y="117"/>
                        <a:pt x="320" y="112"/>
                      </a:cubicBezTo>
                      <a:lnTo>
                        <a:pt x="320" y="112"/>
                      </a:lnTo>
                      <a:cubicBezTo>
                        <a:pt x="319" y="108"/>
                        <a:pt x="319" y="103"/>
                        <a:pt x="322" y="101"/>
                      </a:cubicBezTo>
                      <a:cubicBezTo>
                        <a:pt x="322" y="101"/>
                        <a:pt x="322" y="101"/>
                        <a:pt x="322" y="101"/>
                      </a:cubicBezTo>
                      <a:cubicBezTo>
                        <a:pt x="316" y="93"/>
                        <a:pt x="324" y="88"/>
                        <a:pt x="328" y="89"/>
                      </a:cubicBezTo>
                      <a:cubicBezTo>
                        <a:pt x="328" y="89"/>
                        <a:pt x="328" y="88"/>
                        <a:pt x="328" y="88"/>
                      </a:cubicBezTo>
                      <a:cubicBezTo>
                        <a:pt x="328" y="91"/>
                        <a:pt x="330" y="95"/>
                        <a:pt x="335" y="92"/>
                      </a:cubicBezTo>
                      <a:cubicBezTo>
                        <a:pt x="335" y="92"/>
                        <a:pt x="336" y="92"/>
                        <a:pt x="336" y="92"/>
                      </a:cubicBezTo>
                      <a:cubicBezTo>
                        <a:pt x="337" y="90"/>
                        <a:pt x="337" y="87"/>
                        <a:pt x="337" y="86"/>
                      </a:cubicBezTo>
                      <a:cubicBezTo>
                        <a:pt x="343" y="94"/>
                        <a:pt x="349" y="104"/>
                        <a:pt x="353" y="114"/>
                      </a:cubicBezTo>
                      <a:close/>
                      <a:moveTo>
                        <a:pt x="344" y="133"/>
                      </a:moveTo>
                      <a:cubicBezTo>
                        <a:pt x="345" y="132"/>
                        <a:pt x="347" y="131"/>
                        <a:pt x="347" y="128"/>
                      </a:cubicBezTo>
                      <a:cubicBezTo>
                        <a:pt x="347" y="128"/>
                        <a:pt x="347" y="128"/>
                        <a:pt x="347" y="128"/>
                      </a:cubicBezTo>
                      <a:cubicBezTo>
                        <a:pt x="351" y="130"/>
                        <a:pt x="357" y="126"/>
                        <a:pt x="356" y="119"/>
                      </a:cubicBezTo>
                      <a:cubicBezTo>
                        <a:pt x="358" y="125"/>
                        <a:pt x="360" y="131"/>
                        <a:pt x="362" y="136"/>
                      </a:cubicBezTo>
                      <a:cubicBezTo>
                        <a:pt x="359" y="131"/>
                        <a:pt x="352" y="131"/>
                        <a:pt x="350" y="135"/>
                      </a:cubicBezTo>
                      <a:cubicBezTo>
                        <a:pt x="350" y="135"/>
                        <a:pt x="350" y="135"/>
                        <a:pt x="350" y="135"/>
                      </a:cubicBezTo>
                      <a:cubicBezTo>
                        <a:pt x="348" y="134"/>
                        <a:pt x="346" y="133"/>
                        <a:pt x="344" y="133"/>
                      </a:cubicBezTo>
                      <a:close/>
                      <a:moveTo>
                        <a:pt x="189" y="0"/>
                      </a:moveTo>
                      <a:cubicBezTo>
                        <a:pt x="294" y="0"/>
                        <a:pt x="378" y="85"/>
                        <a:pt x="378" y="190"/>
                      </a:cubicBezTo>
                      <a:cubicBezTo>
                        <a:pt x="378" y="294"/>
                        <a:pt x="294" y="379"/>
                        <a:pt x="189" y="379"/>
                      </a:cubicBezTo>
                      <a:cubicBezTo>
                        <a:pt x="85" y="379"/>
                        <a:pt x="0" y="294"/>
                        <a:pt x="0" y="190"/>
                      </a:cubicBezTo>
                      <a:cubicBezTo>
                        <a:pt x="0" y="85"/>
                        <a:pt x="85" y="0"/>
                        <a:pt x="189" y="0"/>
                      </a:cubicBezTo>
                      <a:close/>
                    </a:path>
                  </a:pathLst>
                </a:custGeom>
                <a:solidFill>
                  <a:srgbClr val="FFC000"/>
                </a:solidFill>
                <a:ln w="3175" cap="flat">
                  <a:solidFill>
                    <a:srgbClr val="FFC000"/>
                  </a:solidFill>
                  <a:prstDash val="solid"/>
                  <a:miter lim="800000"/>
                </a:ln>
              </p:spPr>
              <p:txBody>
                <a:bodyPr vert="horz" wrap="square" lIns="91440" tIns="45720" rIns="91440" bIns="45720" numCol="1" anchor="t" anchorCtr="0" compatLnSpc="1"/>
                <a:lstStyle/>
                <a:p>
                  <a:endParaRPr lang="zh-CN" altLang="en-US">
                    <a:solidFill>
                      <a:prstClr val="black"/>
                    </a:solidFill>
                  </a:endParaRPr>
                </a:p>
              </p:txBody>
            </p:sp>
            <p:sp>
              <p:nvSpPr>
                <p:cNvPr id="44" name="Oval 11"/>
                <p:cNvSpPr>
                  <a:spLocks noChangeArrowheads="1"/>
                </p:cNvSpPr>
                <p:nvPr/>
              </p:nvSpPr>
              <p:spPr bwMode="auto">
                <a:xfrm>
                  <a:off x="3154363" y="5514975"/>
                  <a:ext cx="1052513" cy="1055688"/>
                </a:xfrm>
                <a:prstGeom prst="ellipse">
                  <a:avLst/>
                </a:prstGeom>
                <a:grpFill/>
                <a:ln w="3175" cap="flat">
                  <a:solidFill>
                    <a:srgbClr val="FFC000"/>
                  </a:solidFill>
                  <a:prstDash val="solid"/>
                  <a:miter lim="800000"/>
                </a:ln>
              </p:spPr>
              <p:txBody>
                <a:bodyPr vert="horz" wrap="square" lIns="91440" tIns="45720" rIns="91440" bIns="45720" numCol="1" anchor="t" anchorCtr="0" compatLnSpc="1"/>
                <a:lstStyle/>
                <a:p>
                  <a:endParaRPr lang="zh-CN" altLang="en-US">
                    <a:solidFill>
                      <a:prstClr val="black"/>
                    </a:solidFill>
                  </a:endParaRPr>
                </a:p>
              </p:txBody>
            </p:sp>
            <p:sp>
              <p:nvSpPr>
                <p:cNvPr id="45" name="Oval 12"/>
                <p:cNvSpPr>
                  <a:spLocks noChangeArrowheads="1"/>
                </p:cNvSpPr>
                <p:nvPr/>
              </p:nvSpPr>
              <p:spPr bwMode="auto">
                <a:xfrm>
                  <a:off x="3027363" y="5387975"/>
                  <a:ext cx="1311275" cy="1308100"/>
                </a:xfrm>
                <a:prstGeom prst="ellipse">
                  <a:avLst/>
                </a:prstGeom>
                <a:grpFill/>
                <a:ln w="3175" cap="flat">
                  <a:solidFill>
                    <a:srgbClr val="FFC000"/>
                  </a:solidFill>
                  <a:prstDash val="solid"/>
                  <a:miter lim="800000"/>
                </a:ln>
              </p:spPr>
              <p:txBody>
                <a:bodyPr vert="horz" wrap="square" lIns="91440" tIns="45720" rIns="91440" bIns="45720" numCol="1" anchor="t" anchorCtr="0" compatLnSpc="1"/>
                <a:lstStyle/>
                <a:p>
                  <a:endParaRPr lang="zh-CN" altLang="en-US">
                    <a:solidFill>
                      <a:prstClr val="black"/>
                    </a:solidFill>
                  </a:endParaRPr>
                </a:p>
              </p:txBody>
            </p:sp>
          </p:grpSp>
        </p:grpSp>
        <p:grpSp>
          <p:nvGrpSpPr>
            <p:cNvPr id="26" name="组合 25"/>
            <p:cNvGrpSpPr/>
            <p:nvPr/>
          </p:nvGrpSpPr>
          <p:grpSpPr>
            <a:xfrm>
              <a:off x="5255236" y="2040105"/>
              <a:ext cx="1217957" cy="1217957"/>
              <a:chOff x="4451723" y="2105655"/>
              <a:chExt cx="1314450" cy="1314450"/>
            </a:xfrm>
          </p:grpSpPr>
          <p:grpSp>
            <p:nvGrpSpPr>
              <p:cNvPr id="27" name="组合 26"/>
              <p:cNvGrpSpPr/>
              <p:nvPr/>
            </p:nvGrpSpPr>
            <p:grpSpPr>
              <a:xfrm>
                <a:off x="4521573" y="2167567"/>
                <a:ext cx="1152525" cy="1184275"/>
                <a:chOff x="4521573" y="2167567"/>
                <a:chExt cx="1152525" cy="1184275"/>
              </a:xfrm>
            </p:grpSpPr>
            <p:grpSp>
              <p:nvGrpSpPr>
                <p:cNvPr id="29" name="组合 28"/>
                <p:cNvGrpSpPr/>
                <p:nvPr/>
              </p:nvGrpSpPr>
              <p:grpSpPr>
                <a:xfrm>
                  <a:off x="4645398" y="2167567"/>
                  <a:ext cx="1028700" cy="1184275"/>
                  <a:chOff x="2830513" y="1441450"/>
                  <a:chExt cx="1028700" cy="1184275"/>
                </a:xfrm>
                <a:solidFill>
                  <a:srgbClr val="C00000"/>
                </a:solidFill>
              </p:grpSpPr>
              <p:sp>
                <p:nvSpPr>
                  <p:cNvPr id="33" name="Freeform 197"/>
                  <p:cNvSpPr/>
                  <p:nvPr/>
                </p:nvSpPr>
                <p:spPr bwMode="auto">
                  <a:xfrm>
                    <a:off x="3141663" y="2162175"/>
                    <a:ext cx="641350" cy="463550"/>
                  </a:xfrm>
                  <a:custGeom>
                    <a:avLst/>
                    <a:gdLst>
                      <a:gd name="T0" fmla="*/ 387 w 404"/>
                      <a:gd name="T1" fmla="*/ 93 h 292"/>
                      <a:gd name="T2" fmla="*/ 310 w 404"/>
                      <a:gd name="T3" fmla="*/ 132 h 292"/>
                      <a:gd name="T4" fmla="*/ 209 w 404"/>
                      <a:gd name="T5" fmla="*/ 126 h 292"/>
                      <a:gd name="T6" fmla="*/ 173 w 404"/>
                      <a:gd name="T7" fmla="*/ 93 h 292"/>
                      <a:gd name="T8" fmla="*/ 188 w 404"/>
                      <a:gd name="T9" fmla="*/ 64 h 292"/>
                      <a:gd name="T10" fmla="*/ 208 w 404"/>
                      <a:gd name="T11" fmla="*/ 72 h 292"/>
                      <a:gd name="T12" fmla="*/ 190 w 404"/>
                      <a:gd name="T13" fmla="*/ 75 h 292"/>
                      <a:gd name="T14" fmla="*/ 200 w 404"/>
                      <a:gd name="T15" fmla="*/ 102 h 292"/>
                      <a:gd name="T16" fmla="*/ 232 w 404"/>
                      <a:gd name="T17" fmla="*/ 94 h 292"/>
                      <a:gd name="T18" fmla="*/ 238 w 404"/>
                      <a:gd name="T19" fmla="*/ 46 h 292"/>
                      <a:gd name="T20" fmla="*/ 203 w 404"/>
                      <a:gd name="T21" fmla="*/ 21 h 292"/>
                      <a:gd name="T22" fmla="*/ 187 w 404"/>
                      <a:gd name="T23" fmla="*/ 22 h 292"/>
                      <a:gd name="T24" fmla="*/ 161 w 404"/>
                      <a:gd name="T25" fmla="*/ 0 h 292"/>
                      <a:gd name="T26" fmla="*/ 110 w 404"/>
                      <a:gd name="T27" fmla="*/ 33 h 292"/>
                      <a:gd name="T28" fmla="*/ 103 w 404"/>
                      <a:gd name="T29" fmla="*/ 61 h 292"/>
                      <a:gd name="T30" fmla="*/ 98 w 404"/>
                      <a:gd name="T31" fmla="*/ 103 h 292"/>
                      <a:gd name="T32" fmla="*/ 161 w 404"/>
                      <a:gd name="T33" fmla="*/ 147 h 292"/>
                      <a:gd name="T34" fmla="*/ 272 w 404"/>
                      <a:gd name="T35" fmla="*/ 159 h 292"/>
                      <a:gd name="T36" fmla="*/ 314 w 404"/>
                      <a:gd name="T37" fmla="*/ 151 h 292"/>
                      <a:gd name="T38" fmla="*/ 230 w 404"/>
                      <a:gd name="T39" fmla="*/ 165 h 292"/>
                      <a:gd name="T40" fmla="*/ 98 w 404"/>
                      <a:gd name="T41" fmla="*/ 141 h 292"/>
                      <a:gd name="T42" fmla="*/ 34 w 404"/>
                      <a:gd name="T43" fmla="*/ 157 h 292"/>
                      <a:gd name="T44" fmla="*/ 30 w 404"/>
                      <a:gd name="T45" fmla="*/ 180 h 292"/>
                      <a:gd name="T46" fmla="*/ 15 w 404"/>
                      <a:gd name="T47" fmla="*/ 187 h 292"/>
                      <a:gd name="T48" fmla="*/ 0 w 404"/>
                      <a:gd name="T49" fmla="*/ 217 h 292"/>
                      <a:gd name="T50" fmla="*/ 16 w 404"/>
                      <a:gd name="T51" fmla="*/ 256 h 292"/>
                      <a:gd name="T52" fmla="*/ 43 w 404"/>
                      <a:gd name="T53" fmla="*/ 259 h 292"/>
                      <a:gd name="T54" fmla="*/ 52 w 404"/>
                      <a:gd name="T55" fmla="*/ 283 h 292"/>
                      <a:gd name="T56" fmla="*/ 118 w 404"/>
                      <a:gd name="T57" fmla="*/ 284 h 292"/>
                      <a:gd name="T58" fmla="*/ 139 w 404"/>
                      <a:gd name="T59" fmla="*/ 238 h 292"/>
                      <a:gd name="T60" fmla="*/ 112 w 404"/>
                      <a:gd name="T61" fmla="*/ 214 h 292"/>
                      <a:gd name="T62" fmla="*/ 88 w 404"/>
                      <a:gd name="T63" fmla="*/ 236 h 292"/>
                      <a:gd name="T64" fmla="*/ 103 w 404"/>
                      <a:gd name="T65" fmla="*/ 250 h 292"/>
                      <a:gd name="T66" fmla="*/ 109 w 404"/>
                      <a:gd name="T67" fmla="*/ 254 h 292"/>
                      <a:gd name="T68" fmla="*/ 79 w 404"/>
                      <a:gd name="T69" fmla="*/ 256 h 292"/>
                      <a:gd name="T70" fmla="*/ 75 w 404"/>
                      <a:gd name="T71" fmla="*/ 218 h 292"/>
                      <a:gd name="T72" fmla="*/ 115 w 404"/>
                      <a:gd name="T73" fmla="*/ 193 h 292"/>
                      <a:gd name="T74" fmla="*/ 272 w 404"/>
                      <a:gd name="T75" fmla="*/ 184 h 292"/>
                      <a:gd name="T76" fmla="*/ 377 w 404"/>
                      <a:gd name="T77" fmla="*/ 123 h 292"/>
                      <a:gd name="T78" fmla="*/ 380 w 404"/>
                      <a:gd name="T79" fmla="*/ 123 h 292"/>
                      <a:gd name="T80" fmla="*/ 278 w 404"/>
                      <a:gd name="T81" fmla="*/ 189 h 292"/>
                      <a:gd name="T82" fmla="*/ 185 w 404"/>
                      <a:gd name="T83" fmla="*/ 203 h 292"/>
                      <a:gd name="T84" fmla="*/ 178 w 404"/>
                      <a:gd name="T85" fmla="*/ 227 h 292"/>
                      <a:gd name="T86" fmla="*/ 164 w 404"/>
                      <a:gd name="T87" fmla="*/ 245 h 292"/>
                      <a:gd name="T88" fmla="*/ 181 w 404"/>
                      <a:gd name="T89" fmla="*/ 271 h 292"/>
                      <a:gd name="T90" fmla="*/ 205 w 404"/>
                      <a:gd name="T91" fmla="*/ 275 h 292"/>
                      <a:gd name="T92" fmla="*/ 241 w 404"/>
                      <a:gd name="T93" fmla="*/ 277 h 292"/>
                      <a:gd name="T94" fmla="*/ 263 w 404"/>
                      <a:gd name="T95" fmla="*/ 247 h 292"/>
                      <a:gd name="T96" fmla="*/ 242 w 404"/>
                      <a:gd name="T97" fmla="*/ 226 h 292"/>
                      <a:gd name="T98" fmla="*/ 227 w 404"/>
                      <a:gd name="T99" fmla="*/ 251 h 292"/>
                      <a:gd name="T100" fmla="*/ 239 w 404"/>
                      <a:gd name="T101" fmla="*/ 254 h 292"/>
                      <a:gd name="T102" fmla="*/ 211 w 404"/>
                      <a:gd name="T103" fmla="*/ 253 h 292"/>
                      <a:gd name="T104" fmla="*/ 229 w 404"/>
                      <a:gd name="T105" fmla="*/ 221 h 292"/>
                      <a:gd name="T106" fmla="*/ 341 w 404"/>
                      <a:gd name="T107" fmla="*/ 174 h 292"/>
                      <a:gd name="T108" fmla="*/ 393 w 404"/>
                      <a:gd name="T109" fmla="*/ 108 h 292"/>
                      <a:gd name="T110" fmla="*/ 404 w 404"/>
                      <a:gd name="T111" fmla="*/ 8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4" h="292">
                        <a:moveTo>
                          <a:pt x="404" y="82"/>
                        </a:moveTo>
                        <a:lnTo>
                          <a:pt x="402" y="79"/>
                        </a:lnTo>
                        <a:lnTo>
                          <a:pt x="401" y="78"/>
                        </a:lnTo>
                        <a:lnTo>
                          <a:pt x="399" y="79"/>
                        </a:lnTo>
                        <a:lnTo>
                          <a:pt x="396" y="82"/>
                        </a:lnTo>
                        <a:lnTo>
                          <a:pt x="387" y="93"/>
                        </a:lnTo>
                        <a:lnTo>
                          <a:pt x="378" y="102"/>
                        </a:lnTo>
                        <a:lnTo>
                          <a:pt x="369" y="108"/>
                        </a:lnTo>
                        <a:lnTo>
                          <a:pt x="351" y="117"/>
                        </a:lnTo>
                        <a:lnTo>
                          <a:pt x="332" y="126"/>
                        </a:lnTo>
                        <a:lnTo>
                          <a:pt x="320" y="129"/>
                        </a:lnTo>
                        <a:lnTo>
                          <a:pt x="310" y="132"/>
                        </a:lnTo>
                        <a:lnTo>
                          <a:pt x="299" y="135"/>
                        </a:lnTo>
                        <a:lnTo>
                          <a:pt x="287" y="135"/>
                        </a:lnTo>
                        <a:lnTo>
                          <a:pt x="265" y="136"/>
                        </a:lnTo>
                        <a:lnTo>
                          <a:pt x="242" y="133"/>
                        </a:lnTo>
                        <a:lnTo>
                          <a:pt x="220" y="129"/>
                        </a:lnTo>
                        <a:lnTo>
                          <a:pt x="209" y="126"/>
                        </a:lnTo>
                        <a:lnTo>
                          <a:pt x="199" y="121"/>
                        </a:lnTo>
                        <a:lnTo>
                          <a:pt x="190" y="115"/>
                        </a:lnTo>
                        <a:lnTo>
                          <a:pt x="181" y="108"/>
                        </a:lnTo>
                        <a:lnTo>
                          <a:pt x="178" y="103"/>
                        </a:lnTo>
                        <a:lnTo>
                          <a:pt x="175" y="99"/>
                        </a:lnTo>
                        <a:lnTo>
                          <a:pt x="173" y="93"/>
                        </a:lnTo>
                        <a:lnTo>
                          <a:pt x="173" y="87"/>
                        </a:lnTo>
                        <a:lnTo>
                          <a:pt x="175" y="81"/>
                        </a:lnTo>
                        <a:lnTo>
                          <a:pt x="176" y="76"/>
                        </a:lnTo>
                        <a:lnTo>
                          <a:pt x="179" y="70"/>
                        </a:lnTo>
                        <a:lnTo>
                          <a:pt x="182" y="67"/>
                        </a:lnTo>
                        <a:lnTo>
                          <a:pt x="188" y="64"/>
                        </a:lnTo>
                        <a:lnTo>
                          <a:pt x="193" y="63"/>
                        </a:lnTo>
                        <a:lnTo>
                          <a:pt x="199" y="63"/>
                        </a:lnTo>
                        <a:lnTo>
                          <a:pt x="205" y="64"/>
                        </a:lnTo>
                        <a:lnTo>
                          <a:pt x="206" y="67"/>
                        </a:lnTo>
                        <a:lnTo>
                          <a:pt x="208" y="69"/>
                        </a:lnTo>
                        <a:lnTo>
                          <a:pt x="208" y="72"/>
                        </a:lnTo>
                        <a:lnTo>
                          <a:pt x="206" y="73"/>
                        </a:lnTo>
                        <a:lnTo>
                          <a:pt x="205" y="72"/>
                        </a:lnTo>
                        <a:lnTo>
                          <a:pt x="199" y="70"/>
                        </a:lnTo>
                        <a:lnTo>
                          <a:pt x="197" y="70"/>
                        </a:lnTo>
                        <a:lnTo>
                          <a:pt x="194" y="72"/>
                        </a:lnTo>
                        <a:lnTo>
                          <a:pt x="190" y="75"/>
                        </a:lnTo>
                        <a:lnTo>
                          <a:pt x="187" y="79"/>
                        </a:lnTo>
                        <a:lnTo>
                          <a:pt x="187" y="85"/>
                        </a:lnTo>
                        <a:lnTo>
                          <a:pt x="188" y="91"/>
                        </a:lnTo>
                        <a:lnTo>
                          <a:pt x="191" y="96"/>
                        </a:lnTo>
                        <a:lnTo>
                          <a:pt x="196" y="100"/>
                        </a:lnTo>
                        <a:lnTo>
                          <a:pt x="200" y="102"/>
                        </a:lnTo>
                        <a:lnTo>
                          <a:pt x="206" y="103"/>
                        </a:lnTo>
                        <a:lnTo>
                          <a:pt x="212" y="103"/>
                        </a:lnTo>
                        <a:lnTo>
                          <a:pt x="217" y="103"/>
                        </a:lnTo>
                        <a:lnTo>
                          <a:pt x="223" y="100"/>
                        </a:lnTo>
                        <a:lnTo>
                          <a:pt x="227" y="97"/>
                        </a:lnTo>
                        <a:lnTo>
                          <a:pt x="232" y="94"/>
                        </a:lnTo>
                        <a:lnTo>
                          <a:pt x="235" y="90"/>
                        </a:lnTo>
                        <a:lnTo>
                          <a:pt x="238" y="84"/>
                        </a:lnTo>
                        <a:lnTo>
                          <a:pt x="239" y="79"/>
                        </a:lnTo>
                        <a:lnTo>
                          <a:pt x="241" y="67"/>
                        </a:lnTo>
                        <a:lnTo>
                          <a:pt x="241" y="57"/>
                        </a:lnTo>
                        <a:lnTo>
                          <a:pt x="238" y="46"/>
                        </a:lnTo>
                        <a:lnTo>
                          <a:pt x="232" y="36"/>
                        </a:lnTo>
                        <a:lnTo>
                          <a:pt x="224" y="27"/>
                        </a:lnTo>
                        <a:lnTo>
                          <a:pt x="220" y="24"/>
                        </a:lnTo>
                        <a:lnTo>
                          <a:pt x="215" y="22"/>
                        </a:lnTo>
                        <a:lnTo>
                          <a:pt x="209" y="21"/>
                        </a:lnTo>
                        <a:lnTo>
                          <a:pt x="203" y="21"/>
                        </a:lnTo>
                        <a:lnTo>
                          <a:pt x="197" y="22"/>
                        </a:lnTo>
                        <a:lnTo>
                          <a:pt x="196" y="24"/>
                        </a:lnTo>
                        <a:lnTo>
                          <a:pt x="193" y="25"/>
                        </a:lnTo>
                        <a:lnTo>
                          <a:pt x="191" y="27"/>
                        </a:lnTo>
                        <a:lnTo>
                          <a:pt x="188" y="25"/>
                        </a:lnTo>
                        <a:lnTo>
                          <a:pt x="187" y="22"/>
                        </a:lnTo>
                        <a:lnTo>
                          <a:pt x="187" y="21"/>
                        </a:lnTo>
                        <a:lnTo>
                          <a:pt x="185" y="15"/>
                        </a:lnTo>
                        <a:lnTo>
                          <a:pt x="184" y="10"/>
                        </a:lnTo>
                        <a:lnTo>
                          <a:pt x="179" y="6"/>
                        </a:lnTo>
                        <a:lnTo>
                          <a:pt x="173" y="3"/>
                        </a:lnTo>
                        <a:lnTo>
                          <a:pt x="161" y="0"/>
                        </a:lnTo>
                        <a:lnTo>
                          <a:pt x="151" y="0"/>
                        </a:lnTo>
                        <a:lnTo>
                          <a:pt x="140" y="1"/>
                        </a:lnTo>
                        <a:lnTo>
                          <a:pt x="130" y="6"/>
                        </a:lnTo>
                        <a:lnTo>
                          <a:pt x="121" y="13"/>
                        </a:lnTo>
                        <a:lnTo>
                          <a:pt x="115" y="22"/>
                        </a:lnTo>
                        <a:lnTo>
                          <a:pt x="110" y="33"/>
                        </a:lnTo>
                        <a:lnTo>
                          <a:pt x="109" y="45"/>
                        </a:lnTo>
                        <a:lnTo>
                          <a:pt x="110" y="51"/>
                        </a:lnTo>
                        <a:lnTo>
                          <a:pt x="112" y="55"/>
                        </a:lnTo>
                        <a:lnTo>
                          <a:pt x="110" y="58"/>
                        </a:lnTo>
                        <a:lnTo>
                          <a:pt x="107" y="60"/>
                        </a:lnTo>
                        <a:lnTo>
                          <a:pt x="103" y="61"/>
                        </a:lnTo>
                        <a:lnTo>
                          <a:pt x="98" y="64"/>
                        </a:lnTo>
                        <a:lnTo>
                          <a:pt x="95" y="70"/>
                        </a:lnTo>
                        <a:lnTo>
                          <a:pt x="94" y="75"/>
                        </a:lnTo>
                        <a:lnTo>
                          <a:pt x="92" y="81"/>
                        </a:lnTo>
                        <a:lnTo>
                          <a:pt x="94" y="91"/>
                        </a:lnTo>
                        <a:lnTo>
                          <a:pt x="98" y="103"/>
                        </a:lnTo>
                        <a:lnTo>
                          <a:pt x="104" y="112"/>
                        </a:lnTo>
                        <a:lnTo>
                          <a:pt x="110" y="121"/>
                        </a:lnTo>
                        <a:lnTo>
                          <a:pt x="119" y="129"/>
                        </a:lnTo>
                        <a:lnTo>
                          <a:pt x="128" y="133"/>
                        </a:lnTo>
                        <a:lnTo>
                          <a:pt x="139" y="138"/>
                        </a:lnTo>
                        <a:lnTo>
                          <a:pt x="161" y="147"/>
                        </a:lnTo>
                        <a:lnTo>
                          <a:pt x="182" y="153"/>
                        </a:lnTo>
                        <a:lnTo>
                          <a:pt x="205" y="156"/>
                        </a:lnTo>
                        <a:lnTo>
                          <a:pt x="227" y="159"/>
                        </a:lnTo>
                        <a:lnTo>
                          <a:pt x="250" y="160"/>
                        </a:lnTo>
                        <a:lnTo>
                          <a:pt x="260" y="160"/>
                        </a:lnTo>
                        <a:lnTo>
                          <a:pt x="272" y="159"/>
                        </a:lnTo>
                        <a:lnTo>
                          <a:pt x="283" y="156"/>
                        </a:lnTo>
                        <a:lnTo>
                          <a:pt x="293" y="154"/>
                        </a:lnTo>
                        <a:lnTo>
                          <a:pt x="304" y="151"/>
                        </a:lnTo>
                        <a:lnTo>
                          <a:pt x="316" y="147"/>
                        </a:lnTo>
                        <a:lnTo>
                          <a:pt x="316" y="150"/>
                        </a:lnTo>
                        <a:lnTo>
                          <a:pt x="314" y="151"/>
                        </a:lnTo>
                        <a:lnTo>
                          <a:pt x="308" y="154"/>
                        </a:lnTo>
                        <a:lnTo>
                          <a:pt x="298" y="157"/>
                        </a:lnTo>
                        <a:lnTo>
                          <a:pt x="287" y="160"/>
                        </a:lnTo>
                        <a:lnTo>
                          <a:pt x="275" y="162"/>
                        </a:lnTo>
                        <a:lnTo>
                          <a:pt x="253" y="165"/>
                        </a:lnTo>
                        <a:lnTo>
                          <a:pt x="230" y="165"/>
                        </a:lnTo>
                        <a:lnTo>
                          <a:pt x="208" y="165"/>
                        </a:lnTo>
                        <a:lnTo>
                          <a:pt x="185" y="162"/>
                        </a:lnTo>
                        <a:lnTo>
                          <a:pt x="164" y="157"/>
                        </a:lnTo>
                        <a:lnTo>
                          <a:pt x="142" y="151"/>
                        </a:lnTo>
                        <a:lnTo>
                          <a:pt x="121" y="145"/>
                        </a:lnTo>
                        <a:lnTo>
                          <a:pt x="98" y="141"/>
                        </a:lnTo>
                        <a:lnTo>
                          <a:pt x="88" y="141"/>
                        </a:lnTo>
                        <a:lnTo>
                          <a:pt x="76" y="141"/>
                        </a:lnTo>
                        <a:lnTo>
                          <a:pt x="66" y="142"/>
                        </a:lnTo>
                        <a:lnTo>
                          <a:pt x="54" y="145"/>
                        </a:lnTo>
                        <a:lnTo>
                          <a:pt x="43" y="150"/>
                        </a:lnTo>
                        <a:lnTo>
                          <a:pt x="34" y="157"/>
                        </a:lnTo>
                        <a:lnTo>
                          <a:pt x="31" y="162"/>
                        </a:lnTo>
                        <a:lnTo>
                          <a:pt x="28" y="166"/>
                        </a:lnTo>
                        <a:lnTo>
                          <a:pt x="27" y="172"/>
                        </a:lnTo>
                        <a:lnTo>
                          <a:pt x="27" y="175"/>
                        </a:lnTo>
                        <a:lnTo>
                          <a:pt x="27" y="177"/>
                        </a:lnTo>
                        <a:lnTo>
                          <a:pt x="30" y="180"/>
                        </a:lnTo>
                        <a:lnTo>
                          <a:pt x="30" y="181"/>
                        </a:lnTo>
                        <a:lnTo>
                          <a:pt x="30" y="181"/>
                        </a:lnTo>
                        <a:lnTo>
                          <a:pt x="28" y="184"/>
                        </a:lnTo>
                        <a:lnTo>
                          <a:pt x="25" y="186"/>
                        </a:lnTo>
                        <a:lnTo>
                          <a:pt x="19" y="186"/>
                        </a:lnTo>
                        <a:lnTo>
                          <a:pt x="15" y="187"/>
                        </a:lnTo>
                        <a:lnTo>
                          <a:pt x="10" y="192"/>
                        </a:lnTo>
                        <a:lnTo>
                          <a:pt x="6" y="196"/>
                        </a:lnTo>
                        <a:lnTo>
                          <a:pt x="3" y="201"/>
                        </a:lnTo>
                        <a:lnTo>
                          <a:pt x="1" y="205"/>
                        </a:lnTo>
                        <a:lnTo>
                          <a:pt x="0" y="211"/>
                        </a:lnTo>
                        <a:lnTo>
                          <a:pt x="0" y="217"/>
                        </a:lnTo>
                        <a:lnTo>
                          <a:pt x="0" y="227"/>
                        </a:lnTo>
                        <a:lnTo>
                          <a:pt x="3" y="239"/>
                        </a:lnTo>
                        <a:lnTo>
                          <a:pt x="4" y="244"/>
                        </a:lnTo>
                        <a:lnTo>
                          <a:pt x="7" y="248"/>
                        </a:lnTo>
                        <a:lnTo>
                          <a:pt x="12" y="253"/>
                        </a:lnTo>
                        <a:lnTo>
                          <a:pt x="16" y="256"/>
                        </a:lnTo>
                        <a:lnTo>
                          <a:pt x="21" y="259"/>
                        </a:lnTo>
                        <a:lnTo>
                          <a:pt x="27" y="260"/>
                        </a:lnTo>
                        <a:lnTo>
                          <a:pt x="31" y="262"/>
                        </a:lnTo>
                        <a:lnTo>
                          <a:pt x="37" y="262"/>
                        </a:lnTo>
                        <a:lnTo>
                          <a:pt x="43" y="259"/>
                        </a:lnTo>
                        <a:lnTo>
                          <a:pt x="43" y="259"/>
                        </a:lnTo>
                        <a:lnTo>
                          <a:pt x="45" y="259"/>
                        </a:lnTo>
                        <a:lnTo>
                          <a:pt x="45" y="263"/>
                        </a:lnTo>
                        <a:lnTo>
                          <a:pt x="45" y="269"/>
                        </a:lnTo>
                        <a:lnTo>
                          <a:pt x="46" y="274"/>
                        </a:lnTo>
                        <a:lnTo>
                          <a:pt x="49" y="278"/>
                        </a:lnTo>
                        <a:lnTo>
                          <a:pt x="52" y="283"/>
                        </a:lnTo>
                        <a:lnTo>
                          <a:pt x="63" y="289"/>
                        </a:lnTo>
                        <a:lnTo>
                          <a:pt x="75" y="292"/>
                        </a:lnTo>
                        <a:lnTo>
                          <a:pt x="85" y="292"/>
                        </a:lnTo>
                        <a:lnTo>
                          <a:pt x="95" y="292"/>
                        </a:lnTo>
                        <a:lnTo>
                          <a:pt x="107" y="289"/>
                        </a:lnTo>
                        <a:lnTo>
                          <a:pt x="118" y="284"/>
                        </a:lnTo>
                        <a:lnTo>
                          <a:pt x="127" y="278"/>
                        </a:lnTo>
                        <a:lnTo>
                          <a:pt x="134" y="269"/>
                        </a:lnTo>
                        <a:lnTo>
                          <a:pt x="137" y="265"/>
                        </a:lnTo>
                        <a:lnTo>
                          <a:pt x="139" y="260"/>
                        </a:lnTo>
                        <a:lnTo>
                          <a:pt x="140" y="248"/>
                        </a:lnTo>
                        <a:lnTo>
                          <a:pt x="139" y="238"/>
                        </a:lnTo>
                        <a:lnTo>
                          <a:pt x="134" y="226"/>
                        </a:lnTo>
                        <a:lnTo>
                          <a:pt x="131" y="221"/>
                        </a:lnTo>
                        <a:lnTo>
                          <a:pt x="127" y="218"/>
                        </a:lnTo>
                        <a:lnTo>
                          <a:pt x="122" y="215"/>
                        </a:lnTo>
                        <a:lnTo>
                          <a:pt x="116" y="214"/>
                        </a:lnTo>
                        <a:lnTo>
                          <a:pt x="112" y="214"/>
                        </a:lnTo>
                        <a:lnTo>
                          <a:pt x="106" y="215"/>
                        </a:lnTo>
                        <a:lnTo>
                          <a:pt x="100" y="218"/>
                        </a:lnTo>
                        <a:lnTo>
                          <a:pt x="95" y="221"/>
                        </a:lnTo>
                        <a:lnTo>
                          <a:pt x="92" y="226"/>
                        </a:lnTo>
                        <a:lnTo>
                          <a:pt x="89" y="230"/>
                        </a:lnTo>
                        <a:lnTo>
                          <a:pt x="88" y="236"/>
                        </a:lnTo>
                        <a:lnTo>
                          <a:pt x="88" y="242"/>
                        </a:lnTo>
                        <a:lnTo>
                          <a:pt x="89" y="244"/>
                        </a:lnTo>
                        <a:lnTo>
                          <a:pt x="91" y="247"/>
                        </a:lnTo>
                        <a:lnTo>
                          <a:pt x="97" y="248"/>
                        </a:lnTo>
                        <a:lnTo>
                          <a:pt x="100" y="250"/>
                        </a:lnTo>
                        <a:lnTo>
                          <a:pt x="103" y="250"/>
                        </a:lnTo>
                        <a:lnTo>
                          <a:pt x="107" y="247"/>
                        </a:lnTo>
                        <a:lnTo>
                          <a:pt x="109" y="245"/>
                        </a:lnTo>
                        <a:lnTo>
                          <a:pt x="110" y="247"/>
                        </a:lnTo>
                        <a:lnTo>
                          <a:pt x="110" y="248"/>
                        </a:lnTo>
                        <a:lnTo>
                          <a:pt x="110" y="251"/>
                        </a:lnTo>
                        <a:lnTo>
                          <a:pt x="109" y="254"/>
                        </a:lnTo>
                        <a:lnTo>
                          <a:pt x="104" y="259"/>
                        </a:lnTo>
                        <a:lnTo>
                          <a:pt x="100" y="262"/>
                        </a:lnTo>
                        <a:lnTo>
                          <a:pt x="94" y="262"/>
                        </a:lnTo>
                        <a:lnTo>
                          <a:pt x="88" y="260"/>
                        </a:lnTo>
                        <a:lnTo>
                          <a:pt x="84" y="259"/>
                        </a:lnTo>
                        <a:lnTo>
                          <a:pt x="79" y="256"/>
                        </a:lnTo>
                        <a:lnTo>
                          <a:pt x="75" y="251"/>
                        </a:lnTo>
                        <a:lnTo>
                          <a:pt x="73" y="247"/>
                        </a:lnTo>
                        <a:lnTo>
                          <a:pt x="72" y="241"/>
                        </a:lnTo>
                        <a:lnTo>
                          <a:pt x="72" y="235"/>
                        </a:lnTo>
                        <a:lnTo>
                          <a:pt x="73" y="224"/>
                        </a:lnTo>
                        <a:lnTo>
                          <a:pt x="75" y="218"/>
                        </a:lnTo>
                        <a:lnTo>
                          <a:pt x="76" y="214"/>
                        </a:lnTo>
                        <a:lnTo>
                          <a:pt x="81" y="209"/>
                        </a:lnTo>
                        <a:lnTo>
                          <a:pt x="84" y="205"/>
                        </a:lnTo>
                        <a:lnTo>
                          <a:pt x="94" y="199"/>
                        </a:lnTo>
                        <a:lnTo>
                          <a:pt x="104" y="195"/>
                        </a:lnTo>
                        <a:lnTo>
                          <a:pt x="115" y="193"/>
                        </a:lnTo>
                        <a:lnTo>
                          <a:pt x="137" y="193"/>
                        </a:lnTo>
                        <a:lnTo>
                          <a:pt x="182" y="195"/>
                        </a:lnTo>
                        <a:lnTo>
                          <a:pt x="205" y="195"/>
                        </a:lnTo>
                        <a:lnTo>
                          <a:pt x="227" y="192"/>
                        </a:lnTo>
                        <a:lnTo>
                          <a:pt x="250" y="189"/>
                        </a:lnTo>
                        <a:lnTo>
                          <a:pt x="272" y="184"/>
                        </a:lnTo>
                        <a:lnTo>
                          <a:pt x="293" y="177"/>
                        </a:lnTo>
                        <a:lnTo>
                          <a:pt x="314" y="169"/>
                        </a:lnTo>
                        <a:lnTo>
                          <a:pt x="334" y="159"/>
                        </a:lnTo>
                        <a:lnTo>
                          <a:pt x="353" y="145"/>
                        </a:lnTo>
                        <a:lnTo>
                          <a:pt x="369" y="130"/>
                        </a:lnTo>
                        <a:lnTo>
                          <a:pt x="377" y="123"/>
                        </a:lnTo>
                        <a:lnTo>
                          <a:pt x="380" y="118"/>
                        </a:lnTo>
                        <a:lnTo>
                          <a:pt x="384" y="114"/>
                        </a:lnTo>
                        <a:lnTo>
                          <a:pt x="384" y="114"/>
                        </a:lnTo>
                        <a:lnTo>
                          <a:pt x="384" y="115"/>
                        </a:lnTo>
                        <a:lnTo>
                          <a:pt x="384" y="118"/>
                        </a:lnTo>
                        <a:lnTo>
                          <a:pt x="380" y="123"/>
                        </a:lnTo>
                        <a:lnTo>
                          <a:pt x="372" y="130"/>
                        </a:lnTo>
                        <a:lnTo>
                          <a:pt x="357" y="147"/>
                        </a:lnTo>
                        <a:lnTo>
                          <a:pt x="339" y="162"/>
                        </a:lnTo>
                        <a:lnTo>
                          <a:pt x="320" y="172"/>
                        </a:lnTo>
                        <a:lnTo>
                          <a:pt x="301" y="183"/>
                        </a:lnTo>
                        <a:lnTo>
                          <a:pt x="278" y="189"/>
                        </a:lnTo>
                        <a:lnTo>
                          <a:pt x="257" y="193"/>
                        </a:lnTo>
                        <a:lnTo>
                          <a:pt x="235" y="196"/>
                        </a:lnTo>
                        <a:lnTo>
                          <a:pt x="212" y="199"/>
                        </a:lnTo>
                        <a:lnTo>
                          <a:pt x="200" y="201"/>
                        </a:lnTo>
                        <a:lnTo>
                          <a:pt x="190" y="202"/>
                        </a:lnTo>
                        <a:lnTo>
                          <a:pt x="185" y="203"/>
                        </a:lnTo>
                        <a:lnTo>
                          <a:pt x="179" y="208"/>
                        </a:lnTo>
                        <a:lnTo>
                          <a:pt x="176" y="212"/>
                        </a:lnTo>
                        <a:lnTo>
                          <a:pt x="175" y="217"/>
                        </a:lnTo>
                        <a:lnTo>
                          <a:pt x="175" y="223"/>
                        </a:lnTo>
                        <a:lnTo>
                          <a:pt x="176" y="226"/>
                        </a:lnTo>
                        <a:lnTo>
                          <a:pt x="178" y="227"/>
                        </a:lnTo>
                        <a:lnTo>
                          <a:pt x="178" y="229"/>
                        </a:lnTo>
                        <a:lnTo>
                          <a:pt x="178" y="230"/>
                        </a:lnTo>
                        <a:lnTo>
                          <a:pt x="176" y="233"/>
                        </a:lnTo>
                        <a:lnTo>
                          <a:pt x="172" y="236"/>
                        </a:lnTo>
                        <a:lnTo>
                          <a:pt x="167" y="239"/>
                        </a:lnTo>
                        <a:lnTo>
                          <a:pt x="164" y="245"/>
                        </a:lnTo>
                        <a:lnTo>
                          <a:pt x="164" y="250"/>
                        </a:lnTo>
                        <a:lnTo>
                          <a:pt x="166" y="256"/>
                        </a:lnTo>
                        <a:lnTo>
                          <a:pt x="167" y="262"/>
                        </a:lnTo>
                        <a:lnTo>
                          <a:pt x="172" y="266"/>
                        </a:lnTo>
                        <a:lnTo>
                          <a:pt x="176" y="269"/>
                        </a:lnTo>
                        <a:lnTo>
                          <a:pt x="181" y="271"/>
                        </a:lnTo>
                        <a:lnTo>
                          <a:pt x="187" y="271"/>
                        </a:lnTo>
                        <a:lnTo>
                          <a:pt x="191" y="269"/>
                        </a:lnTo>
                        <a:lnTo>
                          <a:pt x="197" y="268"/>
                        </a:lnTo>
                        <a:lnTo>
                          <a:pt x="200" y="268"/>
                        </a:lnTo>
                        <a:lnTo>
                          <a:pt x="202" y="269"/>
                        </a:lnTo>
                        <a:lnTo>
                          <a:pt x="205" y="275"/>
                        </a:lnTo>
                        <a:lnTo>
                          <a:pt x="206" y="278"/>
                        </a:lnTo>
                        <a:lnTo>
                          <a:pt x="208" y="280"/>
                        </a:lnTo>
                        <a:lnTo>
                          <a:pt x="214" y="281"/>
                        </a:lnTo>
                        <a:lnTo>
                          <a:pt x="220" y="283"/>
                        </a:lnTo>
                        <a:lnTo>
                          <a:pt x="230" y="281"/>
                        </a:lnTo>
                        <a:lnTo>
                          <a:pt x="241" y="277"/>
                        </a:lnTo>
                        <a:lnTo>
                          <a:pt x="250" y="271"/>
                        </a:lnTo>
                        <a:lnTo>
                          <a:pt x="254" y="266"/>
                        </a:lnTo>
                        <a:lnTo>
                          <a:pt x="259" y="263"/>
                        </a:lnTo>
                        <a:lnTo>
                          <a:pt x="260" y="257"/>
                        </a:lnTo>
                        <a:lnTo>
                          <a:pt x="263" y="253"/>
                        </a:lnTo>
                        <a:lnTo>
                          <a:pt x="263" y="247"/>
                        </a:lnTo>
                        <a:lnTo>
                          <a:pt x="263" y="241"/>
                        </a:lnTo>
                        <a:lnTo>
                          <a:pt x="262" y="236"/>
                        </a:lnTo>
                        <a:lnTo>
                          <a:pt x="257" y="232"/>
                        </a:lnTo>
                        <a:lnTo>
                          <a:pt x="253" y="227"/>
                        </a:lnTo>
                        <a:lnTo>
                          <a:pt x="247" y="226"/>
                        </a:lnTo>
                        <a:lnTo>
                          <a:pt x="242" y="226"/>
                        </a:lnTo>
                        <a:lnTo>
                          <a:pt x="236" y="227"/>
                        </a:lnTo>
                        <a:lnTo>
                          <a:pt x="232" y="230"/>
                        </a:lnTo>
                        <a:lnTo>
                          <a:pt x="227" y="235"/>
                        </a:lnTo>
                        <a:lnTo>
                          <a:pt x="226" y="239"/>
                        </a:lnTo>
                        <a:lnTo>
                          <a:pt x="226" y="245"/>
                        </a:lnTo>
                        <a:lnTo>
                          <a:pt x="227" y="251"/>
                        </a:lnTo>
                        <a:lnTo>
                          <a:pt x="230" y="253"/>
                        </a:lnTo>
                        <a:lnTo>
                          <a:pt x="232" y="253"/>
                        </a:lnTo>
                        <a:lnTo>
                          <a:pt x="235" y="251"/>
                        </a:lnTo>
                        <a:lnTo>
                          <a:pt x="238" y="253"/>
                        </a:lnTo>
                        <a:lnTo>
                          <a:pt x="239" y="254"/>
                        </a:lnTo>
                        <a:lnTo>
                          <a:pt x="239" y="254"/>
                        </a:lnTo>
                        <a:lnTo>
                          <a:pt x="236" y="257"/>
                        </a:lnTo>
                        <a:lnTo>
                          <a:pt x="232" y="260"/>
                        </a:lnTo>
                        <a:lnTo>
                          <a:pt x="226" y="260"/>
                        </a:lnTo>
                        <a:lnTo>
                          <a:pt x="220" y="260"/>
                        </a:lnTo>
                        <a:lnTo>
                          <a:pt x="215" y="257"/>
                        </a:lnTo>
                        <a:lnTo>
                          <a:pt x="211" y="253"/>
                        </a:lnTo>
                        <a:lnTo>
                          <a:pt x="211" y="248"/>
                        </a:lnTo>
                        <a:lnTo>
                          <a:pt x="211" y="242"/>
                        </a:lnTo>
                        <a:lnTo>
                          <a:pt x="212" y="236"/>
                        </a:lnTo>
                        <a:lnTo>
                          <a:pt x="220" y="227"/>
                        </a:lnTo>
                        <a:lnTo>
                          <a:pt x="224" y="224"/>
                        </a:lnTo>
                        <a:lnTo>
                          <a:pt x="229" y="221"/>
                        </a:lnTo>
                        <a:lnTo>
                          <a:pt x="239" y="217"/>
                        </a:lnTo>
                        <a:lnTo>
                          <a:pt x="262" y="212"/>
                        </a:lnTo>
                        <a:lnTo>
                          <a:pt x="283" y="206"/>
                        </a:lnTo>
                        <a:lnTo>
                          <a:pt x="304" y="198"/>
                        </a:lnTo>
                        <a:lnTo>
                          <a:pt x="323" y="187"/>
                        </a:lnTo>
                        <a:lnTo>
                          <a:pt x="341" y="174"/>
                        </a:lnTo>
                        <a:lnTo>
                          <a:pt x="359" y="160"/>
                        </a:lnTo>
                        <a:lnTo>
                          <a:pt x="366" y="151"/>
                        </a:lnTo>
                        <a:lnTo>
                          <a:pt x="372" y="142"/>
                        </a:lnTo>
                        <a:lnTo>
                          <a:pt x="384" y="123"/>
                        </a:lnTo>
                        <a:lnTo>
                          <a:pt x="390" y="114"/>
                        </a:lnTo>
                        <a:lnTo>
                          <a:pt x="393" y="108"/>
                        </a:lnTo>
                        <a:lnTo>
                          <a:pt x="395" y="103"/>
                        </a:lnTo>
                        <a:lnTo>
                          <a:pt x="398" y="93"/>
                        </a:lnTo>
                        <a:lnTo>
                          <a:pt x="401" y="88"/>
                        </a:lnTo>
                        <a:lnTo>
                          <a:pt x="402" y="85"/>
                        </a:lnTo>
                        <a:lnTo>
                          <a:pt x="404" y="82"/>
                        </a:lnTo>
                        <a:lnTo>
                          <a:pt x="404" y="82"/>
                        </a:lnTo>
                        <a:close/>
                      </a:path>
                    </a:pathLst>
                  </a:custGeom>
                  <a:solidFill>
                    <a:srgbClr val="FFC000"/>
                  </a:solidFill>
                  <a:ln w="9525">
                    <a:solidFill>
                      <a:srgbClr val="FFC000"/>
                    </a:solidFill>
                    <a:round/>
                  </a:ln>
                </p:spPr>
                <p:txBody>
                  <a:bodyPr vert="horz" wrap="square" lIns="91440" tIns="45720" rIns="91440" bIns="45720" numCol="1" anchor="t" anchorCtr="0" compatLnSpc="1"/>
                  <a:lstStyle/>
                  <a:p>
                    <a:endParaRPr lang="zh-CN" altLang="en-US">
                      <a:solidFill>
                        <a:prstClr val="black"/>
                      </a:solidFill>
                    </a:endParaRPr>
                  </a:p>
                </p:txBody>
              </p:sp>
              <p:sp>
                <p:nvSpPr>
                  <p:cNvPr id="34" name="Freeform 198"/>
                  <p:cNvSpPr/>
                  <p:nvPr/>
                </p:nvSpPr>
                <p:spPr bwMode="auto">
                  <a:xfrm>
                    <a:off x="3233738" y="2428875"/>
                    <a:ext cx="211137" cy="92075"/>
                  </a:xfrm>
                  <a:custGeom>
                    <a:avLst/>
                    <a:gdLst>
                      <a:gd name="T0" fmla="*/ 6 w 133"/>
                      <a:gd name="T1" fmla="*/ 58 h 58"/>
                      <a:gd name="T2" fmla="*/ 6 w 133"/>
                      <a:gd name="T3" fmla="*/ 52 h 58"/>
                      <a:gd name="T4" fmla="*/ 6 w 133"/>
                      <a:gd name="T5" fmla="*/ 47 h 58"/>
                      <a:gd name="T6" fmla="*/ 9 w 133"/>
                      <a:gd name="T7" fmla="*/ 37 h 58"/>
                      <a:gd name="T8" fmla="*/ 14 w 133"/>
                      <a:gd name="T9" fmla="*/ 28 h 58"/>
                      <a:gd name="T10" fmla="*/ 21 w 133"/>
                      <a:gd name="T11" fmla="*/ 21 h 58"/>
                      <a:gd name="T12" fmla="*/ 30 w 133"/>
                      <a:gd name="T13" fmla="*/ 15 h 58"/>
                      <a:gd name="T14" fmla="*/ 39 w 133"/>
                      <a:gd name="T15" fmla="*/ 12 h 58"/>
                      <a:gd name="T16" fmla="*/ 60 w 133"/>
                      <a:gd name="T17" fmla="*/ 7 h 58"/>
                      <a:gd name="T18" fmla="*/ 81 w 133"/>
                      <a:gd name="T19" fmla="*/ 6 h 58"/>
                      <a:gd name="T20" fmla="*/ 102 w 133"/>
                      <a:gd name="T21" fmla="*/ 7 h 58"/>
                      <a:gd name="T22" fmla="*/ 123 w 133"/>
                      <a:gd name="T23" fmla="*/ 9 h 58"/>
                      <a:gd name="T24" fmla="*/ 127 w 133"/>
                      <a:gd name="T25" fmla="*/ 9 h 58"/>
                      <a:gd name="T26" fmla="*/ 130 w 133"/>
                      <a:gd name="T27" fmla="*/ 10 h 58"/>
                      <a:gd name="T28" fmla="*/ 132 w 133"/>
                      <a:gd name="T29" fmla="*/ 10 h 58"/>
                      <a:gd name="T30" fmla="*/ 133 w 133"/>
                      <a:gd name="T31" fmla="*/ 9 h 58"/>
                      <a:gd name="T32" fmla="*/ 133 w 133"/>
                      <a:gd name="T33" fmla="*/ 7 h 58"/>
                      <a:gd name="T34" fmla="*/ 130 w 133"/>
                      <a:gd name="T35" fmla="*/ 7 h 58"/>
                      <a:gd name="T36" fmla="*/ 124 w 133"/>
                      <a:gd name="T37" fmla="*/ 6 h 58"/>
                      <a:gd name="T38" fmla="*/ 105 w 133"/>
                      <a:gd name="T39" fmla="*/ 3 h 58"/>
                      <a:gd name="T40" fmla="*/ 94 w 133"/>
                      <a:gd name="T41" fmla="*/ 0 h 58"/>
                      <a:gd name="T42" fmla="*/ 84 w 133"/>
                      <a:gd name="T43" fmla="*/ 0 h 58"/>
                      <a:gd name="T44" fmla="*/ 63 w 133"/>
                      <a:gd name="T45" fmla="*/ 0 h 58"/>
                      <a:gd name="T46" fmla="*/ 43 w 133"/>
                      <a:gd name="T47" fmla="*/ 1 h 58"/>
                      <a:gd name="T48" fmla="*/ 33 w 133"/>
                      <a:gd name="T49" fmla="*/ 3 h 58"/>
                      <a:gd name="T50" fmla="*/ 23 w 133"/>
                      <a:gd name="T51" fmla="*/ 7 h 58"/>
                      <a:gd name="T52" fmla="*/ 14 w 133"/>
                      <a:gd name="T53" fmla="*/ 12 h 58"/>
                      <a:gd name="T54" fmla="*/ 6 w 133"/>
                      <a:gd name="T55" fmla="*/ 19 h 58"/>
                      <a:gd name="T56" fmla="*/ 3 w 133"/>
                      <a:gd name="T57" fmla="*/ 24 h 58"/>
                      <a:gd name="T58" fmla="*/ 2 w 133"/>
                      <a:gd name="T59" fmla="*/ 30 h 58"/>
                      <a:gd name="T60" fmla="*/ 0 w 133"/>
                      <a:gd name="T61" fmla="*/ 34 h 58"/>
                      <a:gd name="T62" fmla="*/ 0 w 133"/>
                      <a:gd name="T63" fmla="*/ 38 h 58"/>
                      <a:gd name="T64" fmla="*/ 2 w 133"/>
                      <a:gd name="T65" fmla="*/ 49 h 58"/>
                      <a:gd name="T66" fmla="*/ 2 w 133"/>
                      <a:gd name="T67" fmla="*/ 55 h 58"/>
                      <a:gd name="T68" fmla="*/ 5 w 133"/>
                      <a:gd name="T69" fmla="*/ 56 h 58"/>
                      <a:gd name="T70" fmla="*/ 6 w 133"/>
                      <a:gd name="T71" fmla="*/ 58 h 58"/>
                      <a:gd name="T72" fmla="*/ 6 w 133"/>
                      <a:gd name="T73" fmla="*/ 58 h 58"/>
                      <a:gd name="T74" fmla="*/ 6 w 133"/>
                      <a:gd name="T7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58">
                        <a:moveTo>
                          <a:pt x="6" y="58"/>
                        </a:moveTo>
                        <a:lnTo>
                          <a:pt x="6" y="52"/>
                        </a:lnTo>
                        <a:lnTo>
                          <a:pt x="6" y="47"/>
                        </a:lnTo>
                        <a:lnTo>
                          <a:pt x="9" y="37"/>
                        </a:lnTo>
                        <a:lnTo>
                          <a:pt x="14" y="28"/>
                        </a:lnTo>
                        <a:lnTo>
                          <a:pt x="21" y="21"/>
                        </a:lnTo>
                        <a:lnTo>
                          <a:pt x="30" y="15"/>
                        </a:lnTo>
                        <a:lnTo>
                          <a:pt x="39" y="12"/>
                        </a:lnTo>
                        <a:lnTo>
                          <a:pt x="60" y="7"/>
                        </a:lnTo>
                        <a:lnTo>
                          <a:pt x="81" y="6"/>
                        </a:lnTo>
                        <a:lnTo>
                          <a:pt x="102" y="7"/>
                        </a:lnTo>
                        <a:lnTo>
                          <a:pt x="123" y="9"/>
                        </a:lnTo>
                        <a:lnTo>
                          <a:pt x="127" y="9"/>
                        </a:lnTo>
                        <a:lnTo>
                          <a:pt x="130" y="10"/>
                        </a:lnTo>
                        <a:lnTo>
                          <a:pt x="132" y="10"/>
                        </a:lnTo>
                        <a:lnTo>
                          <a:pt x="133" y="9"/>
                        </a:lnTo>
                        <a:lnTo>
                          <a:pt x="133" y="7"/>
                        </a:lnTo>
                        <a:lnTo>
                          <a:pt x="130" y="7"/>
                        </a:lnTo>
                        <a:lnTo>
                          <a:pt x="124" y="6"/>
                        </a:lnTo>
                        <a:lnTo>
                          <a:pt x="105" y="3"/>
                        </a:lnTo>
                        <a:lnTo>
                          <a:pt x="94" y="0"/>
                        </a:lnTo>
                        <a:lnTo>
                          <a:pt x="84" y="0"/>
                        </a:lnTo>
                        <a:lnTo>
                          <a:pt x="63" y="0"/>
                        </a:lnTo>
                        <a:lnTo>
                          <a:pt x="43" y="1"/>
                        </a:lnTo>
                        <a:lnTo>
                          <a:pt x="33" y="3"/>
                        </a:lnTo>
                        <a:lnTo>
                          <a:pt x="23" y="7"/>
                        </a:lnTo>
                        <a:lnTo>
                          <a:pt x="14" y="12"/>
                        </a:lnTo>
                        <a:lnTo>
                          <a:pt x="6" y="19"/>
                        </a:lnTo>
                        <a:lnTo>
                          <a:pt x="3" y="24"/>
                        </a:lnTo>
                        <a:lnTo>
                          <a:pt x="2" y="30"/>
                        </a:lnTo>
                        <a:lnTo>
                          <a:pt x="0" y="34"/>
                        </a:lnTo>
                        <a:lnTo>
                          <a:pt x="0" y="38"/>
                        </a:lnTo>
                        <a:lnTo>
                          <a:pt x="2" y="49"/>
                        </a:lnTo>
                        <a:lnTo>
                          <a:pt x="2" y="55"/>
                        </a:lnTo>
                        <a:lnTo>
                          <a:pt x="5" y="56"/>
                        </a:lnTo>
                        <a:lnTo>
                          <a:pt x="6" y="58"/>
                        </a:lnTo>
                        <a:lnTo>
                          <a:pt x="6" y="58"/>
                        </a:lnTo>
                        <a:lnTo>
                          <a:pt x="6" y="58"/>
                        </a:lnTo>
                        <a:close/>
                      </a:path>
                    </a:pathLst>
                  </a:custGeom>
                  <a:grpFill/>
                  <a:ln w="9525">
                    <a:solidFill>
                      <a:srgbClr val="FFC000"/>
                    </a:solidFill>
                    <a:round/>
                  </a:ln>
                </p:spPr>
                <p:txBody>
                  <a:bodyPr vert="horz" wrap="square" lIns="91440" tIns="45720" rIns="91440" bIns="45720" numCol="1" anchor="t" anchorCtr="0" compatLnSpc="1"/>
                  <a:lstStyle/>
                  <a:p>
                    <a:endParaRPr lang="zh-CN" altLang="en-US">
                      <a:solidFill>
                        <a:prstClr val="black"/>
                      </a:solidFill>
                    </a:endParaRPr>
                  </a:p>
                </p:txBody>
              </p:sp>
              <p:sp>
                <p:nvSpPr>
                  <p:cNvPr id="35" name="Freeform 199"/>
                  <p:cNvSpPr/>
                  <p:nvPr/>
                </p:nvSpPr>
                <p:spPr bwMode="auto">
                  <a:xfrm>
                    <a:off x="3381375" y="2243137"/>
                    <a:ext cx="100012" cy="147638"/>
                  </a:xfrm>
                  <a:custGeom>
                    <a:avLst/>
                    <a:gdLst>
                      <a:gd name="T0" fmla="*/ 28 w 63"/>
                      <a:gd name="T1" fmla="*/ 0 h 93"/>
                      <a:gd name="T2" fmla="*/ 24 w 63"/>
                      <a:gd name="T3" fmla="*/ 0 h 93"/>
                      <a:gd name="T4" fmla="*/ 19 w 63"/>
                      <a:gd name="T5" fmla="*/ 0 h 93"/>
                      <a:gd name="T6" fmla="*/ 15 w 63"/>
                      <a:gd name="T7" fmla="*/ 1 h 93"/>
                      <a:gd name="T8" fmla="*/ 12 w 63"/>
                      <a:gd name="T9" fmla="*/ 3 h 93"/>
                      <a:gd name="T10" fmla="*/ 6 w 63"/>
                      <a:gd name="T11" fmla="*/ 9 h 93"/>
                      <a:gd name="T12" fmla="*/ 1 w 63"/>
                      <a:gd name="T13" fmla="*/ 16 h 93"/>
                      <a:gd name="T14" fmla="*/ 0 w 63"/>
                      <a:gd name="T15" fmla="*/ 25 h 93"/>
                      <a:gd name="T16" fmla="*/ 0 w 63"/>
                      <a:gd name="T17" fmla="*/ 34 h 93"/>
                      <a:gd name="T18" fmla="*/ 1 w 63"/>
                      <a:gd name="T19" fmla="*/ 42 h 93"/>
                      <a:gd name="T20" fmla="*/ 4 w 63"/>
                      <a:gd name="T21" fmla="*/ 51 h 93"/>
                      <a:gd name="T22" fmla="*/ 7 w 63"/>
                      <a:gd name="T23" fmla="*/ 58 h 93"/>
                      <a:gd name="T24" fmla="*/ 13 w 63"/>
                      <a:gd name="T25" fmla="*/ 64 h 93"/>
                      <a:gd name="T26" fmla="*/ 19 w 63"/>
                      <a:gd name="T27" fmla="*/ 70 h 93"/>
                      <a:gd name="T28" fmla="*/ 25 w 63"/>
                      <a:gd name="T29" fmla="*/ 76 h 93"/>
                      <a:gd name="T30" fmla="*/ 40 w 63"/>
                      <a:gd name="T31" fmla="*/ 85 h 93"/>
                      <a:gd name="T32" fmla="*/ 46 w 63"/>
                      <a:gd name="T33" fmla="*/ 88 h 93"/>
                      <a:gd name="T34" fmla="*/ 51 w 63"/>
                      <a:gd name="T35" fmla="*/ 90 h 93"/>
                      <a:gd name="T36" fmla="*/ 55 w 63"/>
                      <a:gd name="T37" fmla="*/ 91 h 93"/>
                      <a:gd name="T38" fmla="*/ 61 w 63"/>
                      <a:gd name="T39" fmla="*/ 93 h 93"/>
                      <a:gd name="T40" fmla="*/ 63 w 63"/>
                      <a:gd name="T41" fmla="*/ 93 h 93"/>
                      <a:gd name="T42" fmla="*/ 63 w 63"/>
                      <a:gd name="T43" fmla="*/ 91 h 93"/>
                      <a:gd name="T44" fmla="*/ 58 w 63"/>
                      <a:gd name="T45" fmla="*/ 90 h 93"/>
                      <a:gd name="T46" fmla="*/ 55 w 63"/>
                      <a:gd name="T47" fmla="*/ 88 h 93"/>
                      <a:gd name="T48" fmla="*/ 48 w 63"/>
                      <a:gd name="T49" fmla="*/ 85 h 93"/>
                      <a:gd name="T50" fmla="*/ 40 w 63"/>
                      <a:gd name="T51" fmla="*/ 81 h 93"/>
                      <a:gd name="T52" fmla="*/ 33 w 63"/>
                      <a:gd name="T53" fmla="*/ 75 h 93"/>
                      <a:gd name="T54" fmla="*/ 27 w 63"/>
                      <a:gd name="T55" fmla="*/ 70 h 93"/>
                      <a:gd name="T56" fmla="*/ 21 w 63"/>
                      <a:gd name="T57" fmla="*/ 63 h 93"/>
                      <a:gd name="T58" fmla="*/ 16 w 63"/>
                      <a:gd name="T59" fmla="*/ 57 h 93"/>
                      <a:gd name="T60" fmla="*/ 12 w 63"/>
                      <a:gd name="T61" fmla="*/ 49 h 93"/>
                      <a:gd name="T62" fmla="*/ 9 w 63"/>
                      <a:gd name="T63" fmla="*/ 40 h 93"/>
                      <a:gd name="T64" fmla="*/ 7 w 63"/>
                      <a:gd name="T65" fmla="*/ 31 h 93"/>
                      <a:gd name="T66" fmla="*/ 7 w 63"/>
                      <a:gd name="T67" fmla="*/ 24 h 93"/>
                      <a:gd name="T68" fmla="*/ 9 w 63"/>
                      <a:gd name="T69" fmla="*/ 19 h 93"/>
                      <a:gd name="T70" fmla="*/ 12 w 63"/>
                      <a:gd name="T71" fmla="*/ 15 h 93"/>
                      <a:gd name="T72" fmla="*/ 18 w 63"/>
                      <a:gd name="T73" fmla="*/ 10 h 93"/>
                      <a:gd name="T74" fmla="*/ 21 w 63"/>
                      <a:gd name="T75" fmla="*/ 7 h 93"/>
                      <a:gd name="T76" fmla="*/ 25 w 63"/>
                      <a:gd name="T77" fmla="*/ 6 h 93"/>
                      <a:gd name="T78" fmla="*/ 28 w 63"/>
                      <a:gd name="T79" fmla="*/ 6 h 93"/>
                      <a:gd name="T80" fmla="*/ 30 w 63"/>
                      <a:gd name="T81" fmla="*/ 4 h 93"/>
                      <a:gd name="T82" fmla="*/ 30 w 63"/>
                      <a:gd name="T83" fmla="*/ 3 h 93"/>
                      <a:gd name="T84" fmla="*/ 28 w 63"/>
                      <a:gd name="T85" fmla="*/ 0 h 93"/>
                      <a:gd name="T86" fmla="*/ 28 w 63"/>
                      <a:gd name="T8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93">
                        <a:moveTo>
                          <a:pt x="28" y="0"/>
                        </a:moveTo>
                        <a:lnTo>
                          <a:pt x="24" y="0"/>
                        </a:lnTo>
                        <a:lnTo>
                          <a:pt x="19" y="0"/>
                        </a:lnTo>
                        <a:lnTo>
                          <a:pt x="15" y="1"/>
                        </a:lnTo>
                        <a:lnTo>
                          <a:pt x="12" y="3"/>
                        </a:lnTo>
                        <a:lnTo>
                          <a:pt x="6" y="9"/>
                        </a:lnTo>
                        <a:lnTo>
                          <a:pt x="1" y="16"/>
                        </a:lnTo>
                        <a:lnTo>
                          <a:pt x="0" y="25"/>
                        </a:lnTo>
                        <a:lnTo>
                          <a:pt x="0" y="34"/>
                        </a:lnTo>
                        <a:lnTo>
                          <a:pt x="1" y="42"/>
                        </a:lnTo>
                        <a:lnTo>
                          <a:pt x="4" y="51"/>
                        </a:lnTo>
                        <a:lnTo>
                          <a:pt x="7" y="58"/>
                        </a:lnTo>
                        <a:lnTo>
                          <a:pt x="13" y="64"/>
                        </a:lnTo>
                        <a:lnTo>
                          <a:pt x="19" y="70"/>
                        </a:lnTo>
                        <a:lnTo>
                          <a:pt x="25" y="76"/>
                        </a:lnTo>
                        <a:lnTo>
                          <a:pt x="40" y="85"/>
                        </a:lnTo>
                        <a:lnTo>
                          <a:pt x="46" y="88"/>
                        </a:lnTo>
                        <a:lnTo>
                          <a:pt x="51" y="90"/>
                        </a:lnTo>
                        <a:lnTo>
                          <a:pt x="55" y="91"/>
                        </a:lnTo>
                        <a:lnTo>
                          <a:pt x="61" y="93"/>
                        </a:lnTo>
                        <a:lnTo>
                          <a:pt x="63" y="93"/>
                        </a:lnTo>
                        <a:lnTo>
                          <a:pt x="63" y="91"/>
                        </a:lnTo>
                        <a:lnTo>
                          <a:pt x="58" y="90"/>
                        </a:lnTo>
                        <a:lnTo>
                          <a:pt x="55" y="88"/>
                        </a:lnTo>
                        <a:lnTo>
                          <a:pt x="48" y="85"/>
                        </a:lnTo>
                        <a:lnTo>
                          <a:pt x="40" y="81"/>
                        </a:lnTo>
                        <a:lnTo>
                          <a:pt x="33" y="75"/>
                        </a:lnTo>
                        <a:lnTo>
                          <a:pt x="27" y="70"/>
                        </a:lnTo>
                        <a:lnTo>
                          <a:pt x="21" y="63"/>
                        </a:lnTo>
                        <a:lnTo>
                          <a:pt x="16" y="57"/>
                        </a:lnTo>
                        <a:lnTo>
                          <a:pt x="12" y="49"/>
                        </a:lnTo>
                        <a:lnTo>
                          <a:pt x="9" y="40"/>
                        </a:lnTo>
                        <a:lnTo>
                          <a:pt x="7" y="31"/>
                        </a:lnTo>
                        <a:lnTo>
                          <a:pt x="7" y="24"/>
                        </a:lnTo>
                        <a:lnTo>
                          <a:pt x="9" y="19"/>
                        </a:lnTo>
                        <a:lnTo>
                          <a:pt x="12" y="15"/>
                        </a:lnTo>
                        <a:lnTo>
                          <a:pt x="18" y="10"/>
                        </a:lnTo>
                        <a:lnTo>
                          <a:pt x="21" y="7"/>
                        </a:lnTo>
                        <a:lnTo>
                          <a:pt x="25" y="6"/>
                        </a:lnTo>
                        <a:lnTo>
                          <a:pt x="28" y="6"/>
                        </a:lnTo>
                        <a:lnTo>
                          <a:pt x="30" y="4"/>
                        </a:lnTo>
                        <a:lnTo>
                          <a:pt x="30" y="3"/>
                        </a:lnTo>
                        <a:lnTo>
                          <a:pt x="28" y="0"/>
                        </a:lnTo>
                        <a:lnTo>
                          <a:pt x="28" y="0"/>
                        </a:lnTo>
                        <a:close/>
                      </a:path>
                    </a:pathLst>
                  </a:custGeom>
                  <a:grpFill/>
                  <a:ln w="9525">
                    <a:solidFill>
                      <a:srgbClr val="FFC000"/>
                    </a:solidFill>
                    <a:round/>
                  </a:ln>
                </p:spPr>
                <p:txBody>
                  <a:bodyPr vert="horz" wrap="square" lIns="91440" tIns="45720" rIns="91440" bIns="45720" numCol="1" anchor="t" anchorCtr="0" compatLnSpc="1"/>
                  <a:lstStyle/>
                  <a:p>
                    <a:endParaRPr lang="zh-CN" altLang="en-US">
                      <a:solidFill>
                        <a:prstClr val="black"/>
                      </a:solidFill>
                    </a:endParaRPr>
                  </a:p>
                </p:txBody>
              </p:sp>
              <p:sp>
                <p:nvSpPr>
                  <p:cNvPr id="36" name="Freeform 200"/>
                  <p:cNvSpPr/>
                  <p:nvPr/>
                </p:nvSpPr>
                <p:spPr bwMode="auto">
                  <a:xfrm>
                    <a:off x="3281363" y="1836737"/>
                    <a:ext cx="577850" cy="446088"/>
                  </a:xfrm>
                  <a:custGeom>
                    <a:avLst/>
                    <a:gdLst>
                      <a:gd name="T0" fmla="*/ 57 w 364"/>
                      <a:gd name="T1" fmla="*/ 121 h 281"/>
                      <a:gd name="T2" fmla="*/ 60 w 364"/>
                      <a:gd name="T3" fmla="*/ 93 h 281"/>
                      <a:gd name="T4" fmla="*/ 96 w 364"/>
                      <a:gd name="T5" fmla="*/ 81 h 281"/>
                      <a:gd name="T6" fmla="*/ 129 w 364"/>
                      <a:gd name="T7" fmla="*/ 114 h 281"/>
                      <a:gd name="T8" fmla="*/ 142 w 364"/>
                      <a:gd name="T9" fmla="*/ 190 h 281"/>
                      <a:gd name="T10" fmla="*/ 183 w 364"/>
                      <a:gd name="T11" fmla="*/ 256 h 281"/>
                      <a:gd name="T12" fmla="*/ 235 w 364"/>
                      <a:gd name="T13" fmla="*/ 280 h 281"/>
                      <a:gd name="T14" fmla="*/ 293 w 364"/>
                      <a:gd name="T15" fmla="*/ 274 h 281"/>
                      <a:gd name="T16" fmla="*/ 338 w 364"/>
                      <a:gd name="T17" fmla="*/ 238 h 281"/>
                      <a:gd name="T18" fmla="*/ 353 w 364"/>
                      <a:gd name="T19" fmla="*/ 191 h 281"/>
                      <a:gd name="T20" fmla="*/ 364 w 364"/>
                      <a:gd name="T21" fmla="*/ 126 h 281"/>
                      <a:gd name="T22" fmla="*/ 349 w 364"/>
                      <a:gd name="T23" fmla="*/ 45 h 281"/>
                      <a:gd name="T24" fmla="*/ 350 w 364"/>
                      <a:gd name="T25" fmla="*/ 75 h 281"/>
                      <a:gd name="T26" fmla="*/ 347 w 364"/>
                      <a:gd name="T27" fmla="*/ 170 h 281"/>
                      <a:gd name="T28" fmla="*/ 314 w 364"/>
                      <a:gd name="T29" fmla="*/ 218 h 281"/>
                      <a:gd name="T30" fmla="*/ 268 w 364"/>
                      <a:gd name="T31" fmla="*/ 229 h 281"/>
                      <a:gd name="T32" fmla="*/ 231 w 364"/>
                      <a:gd name="T33" fmla="*/ 200 h 281"/>
                      <a:gd name="T34" fmla="*/ 235 w 364"/>
                      <a:gd name="T35" fmla="*/ 163 h 281"/>
                      <a:gd name="T36" fmla="*/ 266 w 364"/>
                      <a:gd name="T37" fmla="*/ 154 h 281"/>
                      <a:gd name="T38" fmla="*/ 278 w 364"/>
                      <a:gd name="T39" fmla="*/ 166 h 281"/>
                      <a:gd name="T40" fmla="*/ 259 w 364"/>
                      <a:gd name="T41" fmla="*/ 163 h 281"/>
                      <a:gd name="T42" fmla="*/ 254 w 364"/>
                      <a:gd name="T43" fmla="*/ 196 h 281"/>
                      <a:gd name="T44" fmla="*/ 275 w 364"/>
                      <a:gd name="T45" fmla="*/ 214 h 281"/>
                      <a:gd name="T46" fmla="*/ 319 w 364"/>
                      <a:gd name="T47" fmla="*/ 199 h 281"/>
                      <a:gd name="T48" fmla="*/ 329 w 364"/>
                      <a:gd name="T49" fmla="*/ 153 h 281"/>
                      <a:gd name="T50" fmla="*/ 311 w 364"/>
                      <a:gd name="T51" fmla="*/ 126 h 281"/>
                      <a:gd name="T52" fmla="*/ 299 w 364"/>
                      <a:gd name="T53" fmla="*/ 121 h 281"/>
                      <a:gd name="T54" fmla="*/ 275 w 364"/>
                      <a:gd name="T55" fmla="*/ 91 h 281"/>
                      <a:gd name="T56" fmla="*/ 234 w 364"/>
                      <a:gd name="T57" fmla="*/ 94 h 281"/>
                      <a:gd name="T58" fmla="*/ 223 w 364"/>
                      <a:gd name="T59" fmla="*/ 115 h 281"/>
                      <a:gd name="T60" fmla="*/ 205 w 364"/>
                      <a:gd name="T61" fmla="*/ 118 h 281"/>
                      <a:gd name="T62" fmla="*/ 189 w 364"/>
                      <a:gd name="T63" fmla="*/ 153 h 281"/>
                      <a:gd name="T64" fmla="*/ 196 w 364"/>
                      <a:gd name="T65" fmla="*/ 209 h 281"/>
                      <a:gd name="T66" fmla="*/ 231 w 364"/>
                      <a:gd name="T67" fmla="*/ 242 h 281"/>
                      <a:gd name="T68" fmla="*/ 287 w 364"/>
                      <a:gd name="T69" fmla="*/ 251 h 281"/>
                      <a:gd name="T70" fmla="*/ 302 w 364"/>
                      <a:gd name="T71" fmla="*/ 248 h 281"/>
                      <a:gd name="T72" fmla="*/ 272 w 364"/>
                      <a:gd name="T73" fmla="*/ 257 h 281"/>
                      <a:gd name="T74" fmla="*/ 217 w 364"/>
                      <a:gd name="T75" fmla="*/ 242 h 281"/>
                      <a:gd name="T76" fmla="*/ 181 w 364"/>
                      <a:gd name="T77" fmla="*/ 197 h 281"/>
                      <a:gd name="T78" fmla="*/ 177 w 364"/>
                      <a:gd name="T79" fmla="*/ 81 h 281"/>
                      <a:gd name="T80" fmla="*/ 162 w 364"/>
                      <a:gd name="T81" fmla="*/ 34 h 281"/>
                      <a:gd name="T82" fmla="*/ 123 w 364"/>
                      <a:gd name="T83" fmla="*/ 16 h 281"/>
                      <a:gd name="T84" fmla="*/ 106 w 364"/>
                      <a:gd name="T85" fmla="*/ 19 h 281"/>
                      <a:gd name="T86" fmla="*/ 79 w 364"/>
                      <a:gd name="T87" fmla="*/ 0 h 281"/>
                      <a:gd name="T88" fmla="*/ 33 w 364"/>
                      <a:gd name="T89" fmla="*/ 10 h 281"/>
                      <a:gd name="T90" fmla="*/ 7 w 364"/>
                      <a:gd name="T91" fmla="*/ 51 h 281"/>
                      <a:gd name="T92" fmla="*/ 15 w 364"/>
                      <a:gd name="T93" fmla="*/ 78 h 281"/>
                      <a:gd name="T94" fmla="*/ 4 w 364"/>
                      <a:gd name="T95" fmla="*/ 93 h 281"/>
                      <a:gd name="T96" fmla="*/ 3 w 364"/>
                      <a:gd name="T97" fmla="*/ 141 h 281"/>
                      <a:gd name="T98" fmla="*/ 39 w 364"/>
                      <a:gd name="T99" fmla="*/ 172 h 281"/>
                      <a:gd name="T100" fmla="*/ 87 w 364"/>
                      <a:gd name="T101" fmla="*/ 175 h 281"/>
                      <a:gd name="T102" fmla="*/ 118 w 364"/>
                      <a:gd name="T103" fmla="*/ 141 h 281"/>
                      <a:gd name="T104" fmla="*/ 109 w 364"/>
                      <a:gd name="T105" fmla="*/ 100 h 281"/>
                      <a:gd name="T106" fmla="*/ 76 w 364"/>
                      <a:gd name="T107" fmla="*/ 97 h 281"/>
                      <a:gd name="T108" fmla="*/ 69 w 364"/>
                      <a:gd name="T109" fmla="*/ 120 h 281"/>
                      <a:gd name="T110" fmla="*/ 75 w 364"/>
                      <a:gd name="T111"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4" h="281">
                        <a:moveTo>
                          <a:pt x="75" y="124"/>
                        </a:moveTo>
                        <a:lnTo>
                          <a:pt x="70" y="126"/>
                        </a:lnTo>
                        <a:lnTo>
                          <a:pt x="66" y="126"/>
                        </a:lnTo>
                        <a:lnTo>
                          <a:pt x="61" y="124"/>
                        </a:lnTo>
                        <a:lnTo>
                          <a:pt x="57" y="121"/>
                        </a:lnTo>
                        <a:lnTo>
                          <a:pt x="54" y="117"/>
                        </a:lnTo>
                        <a:lnTo>
                          <a:pt x="54" y="112"/>
                        </a:lnTo>
                        <a:lnTo>
                          <a:pt x="54" y="106"/>
                        </a:lnTo>
                        <a:lnTo>
                          <a:pt x="55" y="102"/>
                        </a:lnTo>
                        <a:lnTo>
                          <a:pt x="60" y="93"/>
                        </a:lnTo>
                        <a:lnTo>
                          <a:pt x="63" y="90"/>
                        </a:lnTo>
                        <a:lnTo>
                          <a:pt x="67" y="87"/>
                        </a:lnTo>
                        <a:lnTo>
                          <a:pt x="76" y="82"/>
                        </a:lnTo>
                        <a:lnTo>
                          <a:pt x="85" y="81"/>
                        </a:lnTo>
                        <a:lnTo>
                          <a:pt x="96" y="81"/>
                        </a:lnTo>
                        <a:lnTo>
                          <a:pt x="105" y="84"/>
                        </a:lnTo>
                        <a:lnTo>
                          <a:pt x="112" y="90"/>
                        </a:lnTo>
                        <a:lnTo>
                          <a:pt x="120" y="97"/>
                        </a:lnTo>
                        <a:lnTo>
                          <a:pt x="124" y="105"/>
                        </a:lnTo>
                        <a:lnTo>
                          <a:pt x="129" y="114"/>
                        </a:lnTo>
                        <a:lnTo>
                          <a:pt x="133" y="133"/>
                        </a:lnTo>
                        <a:lnTo>
                          <a:pt x="136" y="153"/>
                        </a:lnTo>
                        <a:lnTo>
                          <a:pt x="139" y="172"/>
                        </a:lnTo>
                        <a:lnTo>
                          <a:pt x="141" y="181"/>
                        </a:lnTo>
                        <a:lnTo>
                          <a:pt x="142" y="190"/>
                        </a:lnTo>
                        <a:lnTo>
                          <a:pt x="150" y="209"/>
                        </a:lnTo>
                        <a:lnTo>
                          <a:pt x="159" y="226"/>
                        </a:lnTo>
                        <a:lnTo>
                          <a:pt x="169" y="242"/>
                        </a:lnTo>
                        <a:lnTo>
                          <a:pt x="175" y="250"/>
                        </a:lnTo>
                        <a:lnTo>
                          <a:pt x="183" y="256"/>
                        </a:lnTo>
                        <a:lnTo>
                          <a:pt x="190" y="262"/>
                        </a:lnTo>
                        <a:lnTo>
                          <a:pt x="199" y="268"/>
                        </a:lnTo>
                        <a:lnTo>
                          <a:pt x="208" y="271"/>
                        </a:lnTo>
                        <a:lnTo>
                          <a:pt x="217" y="275"/>
                        </a:lnTo>
                        <a:lnTo>
                          <a:pt x="235" y="280"/>
                        </a:lnTo>
                        <a:lnTo>
                          <a:pt x="254" y="281"/>
                        </a:lnTo>
                        <a:lnTo>
                          <a:pt x="265" y="281"/>
                        </a:lnTo>
                        <a:lnTo>
                          <a:pt x="274" y="280"/>
                        </a:lnTo>
                        <a:lnTo>
                          <a:pt x="284" y="277"/>
                        </a:lnTo>
                        <a:lnTo>
                          <a:pt x="293" y="274"/>
                        </a:lnTo>
                        <a:lnTo>
                          <a:pt x="302" y="271"/>
                        </a:lnTo>
                        <a:lnTo>
                          <a:pt x="310" y="265"/>
                        </a:lnTo>
                        <a:lnTo>
                          <a:pt x="326" y="253"/>
                        </a:lnTo>
                        <a:lnTo>
                          <a:pt x="334" y="245"/>
                        </a:lnTo>
                        <a:lnTo>
                          <a:pt x="338" y="238"/>
                        </a:lnTo>
                        <a:lnTo>
                          <a:pt x="343" y="229"/>
                        </a:lnTo>
                        <a:lnTo>
                          <a:pt x="343" y="218"/>
                        </a:lnTo>
                        <a:lnTo>
                          <a:pt x="344" y="209"/>
                        </a:lnTo>
                        <a:lnTo>
                          <a:pt x="349" y="200"/>
                        </a:lnTo>
                        <a:lnTo>
                          <a:pt x="353" y="191"/>
                        </a:lnTo>
                        <a:lnTo>
                          <a:pt x="356" y="182"/>
                        </a:lnTo>
                        <a:lnTo>
                          <a:pt x="362" y="164"/>
                        </a:lnTo>
                        <a:lnTo>
                          <a:pt x="364" y="156"/>
                        </a:lnTo>
                        <a:lnTo>
                          <a:pt x="364" y="145"/>
                        </a:lnTo>
                        <a:lnTo>
                          <a:pt x="364" y="126"/>
                        </a:lnTo>
                        <a:lnTo>
                          <a:pt x="364" y="106"/>
                        </a:lnTo>
                        <a:lnTo>
                          <a:pt x="364" y="96"/>
                        </a:lnTo>
                        <a:lnTo>
                          <a:pt x="362" y="87"/>
                        </a:lnTo>
                        <a:lnTo>
                          <a:pt x="350" y="49"/>
                        </a:lnTo>
                        <a:lnTo>
                          <a:pt x="349" y="45"/>
                        </a:lnTo>
                        <a:lnTo>
                          <a:pt x="346" y="45"/>
                        </a:lnTo>
                        <a:lnTo>
                          <a:pt x="344" y="46"/>
                        </a:lnTo>
                        <a:lnTo>
                          <a:pt x="344" y="51"/>
                        </a:lnTo>
                        <a:lnTo>
                          <a:pt x="346" y="55"/>
                        </a:lnTo>
                        <a:lnTo>
                          <a:pt x="350" y="75"/>
                        </a:lnTo>
                        <a:lnTo>
                          <a:pt x="353" y="94"/>
                        </a:lnTo>
                        <a:lnTo>
                          <a:pt x="353" y="114"/>
                        </a:lnTo>
                        <a:lnTo>
                          <a:pt x="353" y="133"/>
                        </a:lnTo>
                        <a:lnTo>
                          <a:pt x="352" y="153"/>
                        </a:lnTo>
                        <a:lnTo>
                          <a:pt x="347" y="170"/>
                        </a:lnTo>
                        <a:lnTo>
                          <a:pt x="340" y="190"/>
                        </a:lnTo>
                        <a:lnTo>
                          <a:pt x="335" y="199"/>
                        </a:lnTo>
                        <a:lnTo>
                          <a:pt x="329" y="206"/>
                        </a:lnTo>
                        <a:lnTo>
                          <a:pt x="323" y="212"/>
                        </a:lnTo>
                        <a:lnTo>
                          <a:pt x="314" y="218"/>
                        </a:lnTo>
                        <a:lnTo>
                          <a:pt x="307" y="223"/>
                        </a:lnTo>
                        <a:lnTo>
                          <a:pt x="298" y="227"/>
                        </a:lnTo>
                        <a:lnTo>
                          <a:pt x="287" y="229"/>
                        </a:lnTo>
                        <a:lnTo>
                          <a:pt x="278" y="230"/>
                        </a:lnTo>
                        <a:lnTo>
                          <a:pt x="268" y="229"/>
                        </a:lnTo>
                        <a:lnTo>
                          <a:pt x="259" y="226"/>
                        </a:lnTo>
                        <a:lnTo>
                          <a:pt x="250" y="221"/>
                        </a:lnTo>
                        <a:lnTo>
                          <a:pt x="243" y="215"/>
                        </a:lnTo>
                        <a:lnTo>
                          <a:pt x="237" y="208"/>
                        </a:lnTo>
                        <a:lnTo>
                          <a:pt x="231" y="200"/>
                        </a:lnTo>
                        <a:lnTo>
                          <a:pt x="228" y="191"/>
                        </a:lnTo>
                        <a:lnTo>
                          <a:pt x="228" y="181"/>
                        </a:lnTo>
                        <a:lnTo>
                          <a:pt x="228" y="176"/>
                        </a:lnTo>
                        <a:lnTo>
                          <a:pt x="229" y="172"/>
                        </a:lnTo>
                        <a:lnTo>
                          <a:pt x="235" y="163"/>
                        </a:lnTo>
                        <a:lnTo>
                          <a:pt x="243" y="157"/>
                        </a:lnTo>
                        <a:lnTo>
                          <a:pt x="251" y="154"/>
                        </a:lnTo>
                        <a:lnTo>
                          <a:pt x="257" y="153"/>
                        </a:lnTo>
                        <a:lnTo>
                          <a:pt x="262" y="153"/>
                        </a:lnTo>
                        <a:lnTo>
                          <a:pt x="266" y="154"/>
                        </a:lnTo>
                        <a:lnTo>
                          <a:pt x="271" y="156"/>
                        </a:lnTo>
                        <a:lnTo>
                          <a:pt x="275" y="158"/>
                        </a:lnTo>
                        <a:lnTo>
                          <a:pt x="278" y="163"/>
                        </a:lnTo>
                        <a:lnTo>
                          <a:pt x="278" y="164"/>
                        </a:lnTo>
                        <a:lnTo>
                          <a:pt x="278" y="166"/>
                        </a:lnTo>
                        <a:lnTo>
                          <a:pt x="277" y="166"/>
                        </a:lnTo>
                        <a:lnTo>
                          <a:pt x="272" y="163"/>
                        </a:lnTo>
                        <a:lnTo>
                          <a:pt x="268" y="161"/>
                        </a:lnTo>
                        <a:lnTo>
                          <a:pt x="263" y="161"/>
                        </a:lnTo>
                        <a:lnTo>
                          <a:pt x="259" y="163"/>
                        </a:lnTo>
                        <a:lnTo>
                          <a:pt x="256" y="167"/>
                        </a:lnTo>
                        <a:lnTo>
                          <a:pt x="253" y="172"/>
                        </a:lnTo>
                        <a:lnTo>
                          <a:pt x="251" y="176"/>
                        </a:lnTo>
                        <a:lnTo>
                          <a:pt x="251" y="185"/>
                        </a:lnTo>
                        <a:lnTo>
                          <a:pt x="254" y="196"/>
                        </a:lnTo>
                        <a:lnTo>
                          <a:pt x="256" y="200"/>
                        </a:lnTo>
                        <a:lnTo>
                          <a:pt x="259" y="203"/>
                        </a:lnTo>
                        <a:lnTo>
                          <a:pt x="262" y="206"/>
                        </a:lnTo>
                        <a:lnTo>
                          <a:pt x="266" y="209"/>
                        </a:lnTo>
                        <a:lnTo>
                          <a:pt x="275" y="214"/>
                        </a:lnTo>
                        <a:lnTo>
                          <a:pt x="284" y="215"/>
                        </a:lnTo>
                        <a:lnTo>
                          <a:pt x="295" y="214"/>
                        </a:lnTo>
                        <a:lnTo>
                          <a:pt x="304" y="211"/>
                        </a:lnTo>
                        <a:lnTo>
                          <a:pt x="311" y="205"/>
                        </a:lnTo>
                        <a:lnTo>
                          <a:pt x="319" y="199"/>
                        </a:lnTo>
                        <a:lnTo>
                          <a:pt x="323" y="190"/>
                        </a:lnTo>
                        <a:lnTo>
                          <a:pt x="328" y="181"/>
                        </a:lnTo>
                        <a:lnTo>
                          <a:pt x="331" y="172"/>
                        </a:lnTo>
                        <a:lnTo>
                          <a:pt x="331" y="161"/>
                        </a:lnTo>
                        <a:lnTo>
                          <a:pt x="329" y="153"/>
                        </a:lnTo>
                        <a:lnTo>
                          <a:pt x="326" y="144"/>
                        </a:lnTo>
                        <a:lnTo>
                          <a:pt x="322" y="135"/>
                        </a:lnTo>
                        <a:lnTo>
                          <a:pt x="319" y="130"/>
                        </a:lnTo>
                        <a:lnTo>
                          <a:pt x="316" y="127"/>
                        </a:lnTo>
                        <a:lnTo>
                          <a:pt x="311" y="126"/>
                        </a:lnTo>
                        <a:lnTo>
                          <a:pt x="305" y="126"/>
                        </a:lnTo>
                        <a:lnTo>
                          <a:pt x="302" y="126"/>
                        </a:lnTo>
                        <a:lnTo>
                          <a:pt x="301" y="126"/>
                        </a:lnTo>
                        <a:lnTo>
                          <a:pt x="299" y="123"/>
                        </a:lnTo>
                        <a:lnTo>
                          <a:pt x="299" y="121"/>
                        </a:lnTo>
                        <a:lnTo>
                          <a:pt x="299" y="115"/>
                        </a:lnTo>
                        <a:lnTo>
                          <a:pt x="298" y="111"/>
                        </a:lnTo>
                        <a:lnTo>
                          <a:pt x="292" y="103"/>
                        </a:lnTo>
                        <a:lnTo>
                          <a:pt x="284" y="96"/>
                        </a:lnTo>
                        <a:lnTo>
                          <a:pt x="275" y="91"/>
                        </a:lnTo>
                        <a:lnTo>
                          <a:pt x="266" y="90"/>
                        </a:lnTo>
                        <a:lnTo>
                          <a:pt x="256" y="88"/>
                        </a:lnTo>
                        <a:lnTo>
                          <a:pt x="247" y="90"/>
                        </a:lnTo>
                        <a:lnTo>
                          <a:pt x="238" y="91"/>
                        </a:lnTo>
                        <a:lnTo>
                          <a:pt x="234" y="94"/>
                        </a:lnTo>
                        <a:lnTo>
                          <a:pt x="229" y="97"/>
                        </a:lnTo>
                        <a:lnTo>
                          <a:pt x="226" y="100"/>
                        </a:lnTo>
                        <a:lnTo>
                          <a:pt x="225" y="105"/>
                        </a:lnTo>
                        <a:lnTo>
                          <a:pt x="223" y="109"/>
                        </a:lnTo>
                        <a:lnTo>
                          <a:pt x="223" y="115"/>
                        </a:lnTo>
                        <a:lnTo>
                          <a:pt x="222" y="117"/>
                        </a:lnTo>
                        <a:lnTo>
                          <a:pt x="220" y="117"/>
                        </a:lnTo>
                        <a:lnTo>
                          <a:pt x="214" y="117"/>
                        </a:lnTo>
                        <a:lnTo>
                          <a:pt x="210" y="117"/>
                        </a:lnTo>
                        <a:lnTo>
                          <a:pt x="205" y="118"/>
                        </a:lnTo>
                        <a:lnTo>
                          <a:pt x="202" y="121"/>
                        </a:lnTo>
                        <a:lnTo>
                          <a:pt x="198" y="124"/>
                        </a:lnTo>
                        <a:lnTo>
                          <a:pt x="193" y="133"/>
                        </a:lnTo>
                        <a:lnTo>
                          <a:pt x="190" y="144"/>
                        </a:lnTo>
                        <a:lnTo>
                          <a:pt x="189" y="153"/>
                        </a:lnTo>
                        <a:lnTo>
                          <a:pt x="187" y="161"/>
                        </a:lnTo>
                        <a:lnTo>
                          <a:pt x="187" y="172"/>
                        </a:lnTo>
                        <a:lnTo>
                          <a:pt x="190" y="191"/>
                        </a:lnTo>
                        <a:lnTo>
                          <a:pt x="192" y="200"/>
                        </a:lnTo>
                        <a:lnTo>
                          <a:pt x="196" y="209"/>
                        </a:lnTo>
                        <a:lnTo>
                          <a:pt x="201" y="218"/>
                        </a:lnTo>
                        <a:lnTo>
                          <a:pt x="208" y="226"/>
                        </a:lnTo>
                        <a:lnTo>
                          <a:pt x="214" y="232"/>
                        </a:lnTo>
                        <a:lnTo>
                          <a:pt x="223" y="238"/>
                        </a:lnTo>
                        <a:lnTo>
                          <a:pt x="231" y="242"/>
                        </a:lnTo>
                        <a:lnTo>
                          <a:pt x="240" y="247"/>
                        </a:lnTo>
                        <a:lnTo>
                          <a:pt x="249" y="250"/>
                        </a:lnTo>
                        <a:lnTo>
                          <a:pt x="259" y="251"/>
                        </a:lnTo>
                        <a:lnTo>
                          <a:pt x="278" y="253"/>
                        </a:lnTo>
                        <a:lnTo>
                          <a:pt x="287" y="251"/>
                        </a:lnTo>
                        <a:lnTo>
                          <a:pt x="292" y="250"/>
                        </a:lnTo>
                        <a:lnTo>
                          <a:pt x="296" y="247"/>
                        </a:lnTo>
                        <a:lnTo>
                          <a:pt x="299" y="247"/>
                        </a:lnTo>
                        <a:lnTo>
                          <a:pt x="301" y="247"/>
                        </a:lnTo>
                        <a:lnTo>
                          <a:pt x="302" y="248"/>
                        </a:lnTo>
                        <a:lnTo>
                          <a:pt x="301" y="250"/>
                        </a:lnTo>
                        <a:lnTo>
                          <a:pt x="296" y="254"/>
                        </a:lnTo>
                        <a:lnTo>
                          <a:pt x="292" y="256"/>
                        </a:lnTo>
                        <a:lnTo>
                          <a:pt x="283" y="257"/>
                        </a:lnTo>
                        <a:lnTo>
                          <a:pt x="272" y="257"/>
                        </a:lnTo>
                        <a:lnTo>
                          <a:pt x="253" y="256"/>
                        </a:lnTo>
                        <a:lnTo>
                          <a:pt x="244" y="254"/>
                        </a:lnTo>
                        <a:lnTo>
                          <a:pt x="235" y="251"/>
                        </a:lnTo>
                        <a:lnTo>
                          <a:pt x="226" y="248"/>
                        </a:lnTo>
                        <a:lnTo>
                          <a:pt x="217" y="242"/>
                        </a:lnTo>
                        <a:lnTo>
                          <a:pt x="202" y="229"/>
                        </a:lnTo>
                        <a:lnTo>
                          <a:pt x="196" y="223"/>
                        </a:lnTo>
                        <a:lnTo>
                          <a:pt x="190" y="214"/>
                        </a:lnTo>
                        <a:lnTo>
                          <a:pt x="186" y="206"/>
                        </a:lnTo>
                        <a:lnTo>
                          <a:pt x="181" y="197"/>
                        </a:lnTo>
                        <a:lnTo>
                          <a:pt x="177" y="178"/>
                        </a:lnTo>
                        <a:lnTo>
                          <a:pt x="174" y="158"/>
                        </a:lnTo>
                        <a:lnTo>
                          <a:pt x="174" y="139"/>
                        </a:lnTo>
                        <a:lnTo>
                          <a:pt x="177" y="100"/>
                        </a:lnTo>
                        <a:lnTo>
                          <a:pt x="177" y="81"/>
                        </a:lnTo>
                        <a:lnTo>
                          <a:pt x="175" y="72"/>
                        </a:lnTo>
                        <a:lnTo>
                          <a:pt x="174" y="63"/>
                        </a:lnTo>
                        <a:lnTo>
                          <a:pt x="171" y="52"/>
                        </a:lnTo>
                        <a:lnTo>
                          <a:pt x="168" y="43"/>
                        </a:lnTo>
                        <a:lnTo>
                          <a:pt x="162" y="34"/>
                        </a:lnTo>
                        <a:lnTo>
                          <a:pt x="156" y="27"/>
                        </a:lnTo>
                        <a:lnTo>
                          <a:pt x="148" y="22"/>
                        </a:lnTo>
                        <a:lnTo>
                          <a:pt x="139" y="19"/>
                        </a:lnTo>
                        <a:lnTo>
                          <a:pt x="129" y="16"/>
                        </a:lnTo>
                        <a:lnTo>
                          <a:pt x="123" y="16"/>
                        </a:lnTo>
                        <a:lnTo>
                          <a:pt x="118" y="16"/>
                        </a:lnTo>
                        <a:lnTo>
                          <a:pt x="114" y="19"/>
                        </a:lnTo>
                        <a:lnTo>
                          <a:pt x="112" y="21"/>
                        </a:lnTo>
                        <a:lnTo>
                          <a:pt x="111" y="21"/>
                        </a:lnTo>
                        <a:lnTo>
                          <a:pt x="106" y="19"/>
                        </a:lnTo>
                        <a:lnTo>
                          <a:pt x="102" y="15"/>
                        </a:lnTo>
                        <a:lnTo>
                          <a:pt x="96" y="7"/>
                        </a:lnTo>
                        <a:lnTo>
                          <a:pt x="93" y="4"/>
                        </a:lnTo>
                        <a:lnTo>
                          <a:pt x="88" y="3"/>
                        </a:lnTo>
                        <a:lnTo>
                          <a:pt x="79" y="0"/>
                        </a:lnTo>
                        <a:lnTo>
                          <a:pt x="69" y="0"/>
                        </a:lnTo>
                        <a:lnTo>
                          <a:pt x="58" y="0"/>
                        </a:lnTo>
                        <a:lnTo>
                          <a:pt x="49" y="1"/>
                        </a:lnTo>
                        <a:lnTo>
                          <a:pt x="40" y="6"/>
                        </a:lnTo>
                        <a:lnTo>
                          <a:pt x="33" y="10"/>
                        </a:lnTo>
                        <a:lnTo>
                          <a:pt x="25" y="18"/>
                        </a:lnTo>
                        <a:lnTo>
                          <a:pt x="18" y="25"/>
                        </a:lnTo>
                        <a:lnTo>
                          <a:pt x="13" y="33"/>
                        </a:lnTo>
                        <a:lnTo>
                          <a:pt x="9" y="42"/>
                        </a:lnTo>
                        <a:lnTo>
                          <a:pt x="7" y="51"/>
                        </a:lnTo>
                        <a:lnTo>
                          <a:pt x="6" y="61"/>
                        </a:lnTo>
                        <a:lnTo>
                          <a:pt x="7" y="66"/>
                        </a:lnTo>
                        <a:lnTo>
                          <a:pt x="9" y="70"/>
                        </a:lnTo>
                        <a:lnTo>
                          <a:pt x="12" y="75"/>
                        </a:lnTo>
                        <a:lnTo>
                          <a:pt x="15" y="78"/>
                        </a:lnTo>
                        <a:lnTo>
                          <a:pt x="16" y="79"/>
                        </a:lnTo>
                        <a:lnTo>
                          <a:pt x="15" y="82"/>
                        </a:lnTo>
                        <a:lnTo>
                          <a:pt x="12" y="85"/>
                        </a:lnTo>
                        <a:lnTo>
                          <a:pt x="7" y="88"/>
                        </a:lnTo>
                        <a:lnTo>
                          <a:pt x="4" y="93"/>
                        </a:lnTo>
                        <a:lnTo>
                          <a:pt x="1" y="102"/>
                        </a:lnTo>
                        <a:lnTo>
                          <a:pt x="0" y="111"/>
                        </a:lnTo>
                        <a:lnTo>
                          <a:pt x="0" y="121"/>
                        </a:lnTo>
                        <a:lnTo>
                          <a:pt x="0" y="130"/>
                        </a:lnTo>
                        <a:lnTo>
                          <a:pt x="3" y="141"/>
                        </a:lnTo>
                        <a:lnTo>
                          <a:pt x="9" y="148"/>
                        </a:lnTo>
                        <a:lnTo>
                          <a:pt x="15" y="156"/>
                        </a:lnTo>
                        <a:lnTo>
                          <a:pt x="22" y="161"/>
                        </a:lnTo>
                        <a:lnTo>
                          <a:pt x="30" y="167"/>
                        </a:lnTo>
                        <a:lnTo>
                          <a:pt x="39" y="172"/>
                        </a:lnTo>
                        <a:lnTo>
                          <a:pt x="48" y="176"/>
                        </a:lnTo>
                        <a:lnTo>
                          <a:pt x="57" y="178"/>
                        </a:lnTo>
                        <a:lnTo>
                          <a:pt x="67" y="179"/>
                        </a:lnTo>
                        <a:lnTo>
                          <a:pt x="76" y="178"/>
                        </a:lnTo>
                        <a:lnTo>
                          <a:pt x="87" y="175"/>
                        </a:lnTo>
                        <a:lnTo>
                          <a:pt x="94" y="170"/>
                        </a:lnTo>
                        <a:lnTo>
                          <a:pt x="103" y="166"/>
                        </a:lnTo>
                        <a:lnTo>
                          <a:pt x="111" y="158"/>
                        </a:lnTo>
                        <a:lnTo>
                          <a:pt x="115" y="151"/>
                        </a:lnTo>
                        <a:lnTo>
                          <a:pt x="118" y="141"/>
                        </a:lnTo>
                        <a:lnTo>
                          <a:pt x="120" y="132"/>
                        </a:lnTo>
                        <a:lnTo>
                          <a:pt x="120" y="121"/>
                        </a:lnTo>
                        <a:lnTo>
                          <a:pt x="117" y="112"/>
                        </a:lnTo>
                        <a:lnTo>
                          <a:pt x="112" y="103"/>
                        </a:lnTo>
                        <a:lnTo>
                          <a:pt x="109" y="100"/>
                        </a:lnTo>
                        <a:lnTo>
                          <a:pt x="105" y="97"/>
                        </a:lnTo>
                        <a:lnTo>
                          <a:pt x="96" y="94"/>
                        </a:lnTo>
                        <a:lnTo>
                          <a:pt x="85" y="93"/>
                        </a:lnTo>
                        <a:lnTo>
                          <a:pt x="81" y="94"/>
                        </a:lnTo>
                        <a:lnTo>
                          <a:pt x="76" y="97"/>
                        </a:lnTo>
                        <a:lnTo>
                          <a:pt x="69" y="103"/>
                        </a:lnTo>
                        <a:lnTo>
                          <a:pt x="66" y="106"/>
                        </a:lnTo>
                        <a:lnTo>
                          <a:pt x="64" y="111"/>
                        </a:lnTo>
                        <a:lnTo>
                          <a:pt x="66" y="117"/>
                        </a:lnTo>
                        <a:lnTo>
                          <a:pt x="69" y="120"/>
                        </a:lnTo>
                        <a:lnTo>
                          <a:pt x="73" y="121"/>
                        </a:lnTo>
                        <a:lnTo>
                          <a:pt x="76" y="123"/>
                        </a:lnTo>
                        <a:lnTo>
                          <a:pt x="76" y="124"/>
                        </a:lnTo>
                        <a:lnTo>
                          <a:pt x="75" y="124"/>
                        </a:lnTo>
                        <a:lnTo>
                          <a:pt x="75" y="124"/>
                        </a:lnTo>
                        <a:close/>
                      </a:path>
                    </a:pathLst>
                  </a:custGeom>
                  <a:solidFill>
                    <a:srgbClr val="FFC000"/>
                  </a:solidFill>
                  <a:ln w="9525">
                    <a:solidFill>
                      <a:srgbClr val="FFC000"/>
                    </a:solidFill>
                    <a:round/>
                  </a:ln>
                </p:spPr>
                <p:txBody>
                  <a:bodyPr vert="horz" wrap="square" lIns="91440" tIns="45720" rIns="91440" bIns="45720" numCol="1" anchor="t" anchorCtr="0" compatLnSpc="1"/>
                  <a:lstStyle/>
                  <a:p>
                    <a:endParaRPr lang="zh-CN" altLang="en-US">
                      <a:solidFill>
                        <a:prstClr val="black"/>
                      </a:solidFill>
                    </a:endParaRPr>
                  </a:p>
                </p:txBody>
              </p:sp>
              <p:sp>
                <p:nvSpPr>
                  <p:cNvPr id="37" name="Freeform 201"/>
                  <p:cNvSpPr/>
                  <p:nvPr/>
                </p:nvSpPr>
                <p:spPr bwMode="auto">
                  <a:xfrm>
                    <a:off x="3402013" y="1458912"/>
                    <a:ext cx="217487" cy="365125"/>
                  </a:xfrm>
                  <a:custGeom>
                    <a:avLst/>
                    <a:gdLst>
                      <a:gd name="T0" fmla="*/ 0 w 137"/>
                      <a:gd name="T1" fmla="*/ 3 h 230"/>
                      <a:gd name="T2" fmla="*/ 2 w 137"/>
                      <a:gd name="T3" fmla="*/ 4 h 230"/>
                      <a:gd name="T4" fmla="*/ 12 w 137"/>
                      <a:gd name="T5" fmla="*/ 7 h 230"/>
                      <a:gd name="T6" fmla="*/ 24 w 137"/>
                      <a:gd name="T7" fmla="*/ 13 h 230"/>
                      <a:gd name="T8" fmla="*/ 44 w 137"/>
                      <a:gd name="T9" fmla="*/ 27 h 230"/>
                      <a:gd name="T10" fmla="*/ 74 w 137"/>
                      <a:gd name="T11" fmla="*/ 54 h 230"/>
                      <a:gd name="T12" fmla="*/ 89 w 137"/>
                      <a:gd name="T13" fmla="*/ 75 h 230"/>
                      <a:gd name="T14" fmla="*/ 98 w 137"/>
                      <a:gd name="T15" fmla="*/ 99 h 230"/>
                      <a:gd name="T16" fmla="*/ 102 w 137"/>
                      <a:gd name="T17" fmla="*/ 126 h 230"/>
                      <a:gd name="T18" fmla="*/ 101 w 137"/>
                      <a:gd name="T19" fmla="*/ 145 h 230"/>
                      <a:gd name="T20" fmla="*/ 93 w 137"/>
                      <a:gd name="T21" fmla="*/ 155 h 230"/>
                      <a:gd name="T22" fmla="*/ 81 w 137"/>
                      <a:gd name="T23" fmla="*/ 161 h 230"/>
                      <a:gd name="T24" fmla="*/ 69 w 137"/>
                      <a:gd name="T25" fmla="*/ 158 h 230"/>
                      <a:gd name="T26" fmla="*/ 65 w 137"/>
                      <a:gd name="T27" fmla="*/ 149 h 230"/>
                      <a:gd name="T28" fmla="*/ 65 w 137"/>
                      <a:gd name="T29" fmla="*/ 145 h 230"/>
                      <a:gd name="T30" fmla="*/ 68 w 137"/>
                      <a:gd name="T31" fmla="*/ 145 h 230"/>
                      <a:gd name="T32" fmla="*/ 71 w 137"/>
                      <a:gd name="T33" fmla="*/ 149 h 230"/>
                      <a:gd name="T34" fmla="*/ 80 w 137"/>
                      <a:gd name="T35" fmla="*/ 148 h 230"/>
                      <a:gd name="T36" fmla="*/ 89 w 137"/>
                      <a:gd name="T37" fmla="*/ 139 h 230"/>
                      <a:gd name="T38" fmla="*/ 89 w 137"/>
                      <a:gd name="T39" fmla="*/ 126 h 230"/>
                      <a:gd name="T40" fmla="*/ 84 w 137"/>
                      <a:gd name="T41" fmla="*/ 114 h 230"/>
                      <a:gd name="T42" fmla="*/ 74 w 137"/>
                      <a:gd name="T43" fmla="*/ 106 h 230"/>
                      <a:gd name="T44" fmla="*/ 60 w 137"/>
                      <a:gd name="T45" fmla="*/ 105 h 230"/>
                      <a:gd name="T46" fmla="*/ 48 w 137"/>
                      <a:gd name="T47" fmla="*/ 108 h 230"/>
                      <a:gd name="T48" fmla="*/ 38 w 137"/>
                      <a:gd name="T49" fmla="*/ 115 h 230"/>
                      <a:gd name="T50" fmla="*/ 32 w 137"/>
                      <a:gd name="T51" fmla="*/ 126 h 230"/>
                      <a:gd name="T52" fmla="*/ 27 w 137"/>
                      <a:gd name="T53" fmla="*/ 139 h 230"/>
                      <a:gd name="T54" fmla="*/ 29 w 137"/>
                      <a:gd name="T55" fmla="*/ 151 h 230"/>
                      <a:gd name="T56" fmla="*/ 36 w 137"/>
                      <a:gd name="T57" fmla="*/ 169 h 230"/>
                      <a:gd name="T58" fmla="*/ 48 w 137"/>
                      <a:gd name="T59" fmla="*/ 176 h 230"/>
                      <a:gd name="T60" fmla="*/ 48 w 137"/>
                      <a:gd name="T61" fmla="*/ 181 h 230"/>
                      <a:gd name="T62" fmla="*/ 44 w 137"/>
                      <a:gd name="T63" fmla="*/ 193 h 230"/>
                      <a:gd name="T64" fmla="*/ 42 w 137"/>
                      <a:gd name="T65" fmla="*/ 206 h 230"/>
                      <a:gd name="T66" fmla="*/ 50 w 137"/>
                      <a:gd name="T67" fmla="*/ 217 h 230"/>
                      <a:gd name="T68" fmla="*/ 60 w 137"/>
                      <a:gd name="T69" fmla="*/ 226 h 230"/>
                      <a:gd name="T70" fmla="*/ 72 w 137"/>
                      <a:gd name="T71" fmla="*/ 229 h 230"/>
                      <a:gd name="T72" fmla="*/ 86 w 137"/>
                      <a:gd name="T73" fmla="*/ 229 h 230"/>
                      <a:gd name="T74" fmla="*/ 98 w 137"/>
                      <a:gd name="T75" fmla="*/ 223 h 230"/>
                      <a:gd name="T76" fmla="*/ 104 w 137"/>
                      <a:gd name="T77" fmla="*/ 215 h 230"/>
                      <a:gd name="T78" fmla="*/ 105 w 137"/>
                      <a:gd name="T79" fmla="*/ 209 h 230"/>
                      <a:gd name="T80" fmla="*/ 107 w 137"/>
                      <a:gd name="T81" fmla="*/ 205 h 230"/>
                      <a:gd name="T82" fmla="*/ 117 w 137"/>
                      <a:gd name="T83" fmla="*/ 205 h 230"/>
                      <a:gd name="T84" fmla="*/ 123 w 137"/>
                      <a:gd name="T85" fmla="*/ 202 h 230"/>
                      <a:gd name="T86" fmla="*/ 131 w 137"/>
                      <a:gd name="T87" fmla="*/ 190 h 230"/>
                      <a:gd name="T88" fmla="*/ 137 w 137"/>
                      <a:gd name="T89" fmla="*/ 178 h 230"/>
                      <a:gd name="T90" fmla="*/ 137 w 137"/>
                      <a:gd name="T91" fmla="*/ 166 h 230"/>
                      <a:gd name="T92" fmla="*/ 137 w 137"/>
                      <a:gd name="T93" fmla="*/ 127 h 230"/>
                      <a:gd name="T94" fmla="*/ 129 w 137"/>
                      <a:gd name="T95" fmla="*/ 102 h 230"/>
                      <a:gd name="T96" fmla="*/ 117 w 137"/>
                      <a:gd name="T97" fmla="*/ 78 h 230"/>
                      <a:gd name="T98" fmla="*/ 93 w 137"/>
                      <a:gd name="T99" fmla="*/ 46 h 230"/>
                      <a:gd name="T100" fmla="*/ 75 w 137"/>
                      <a:gd name="T101" fmla="*/ 28 h 230"/>
                      <a:gd name="T102" fmla="*/ 53 w 137"/>
                      <a:gd name="T103" fmla="*/ 16 h 230"/>
                      <a:gd name="T104" fmla="*/ 15 w 137"/>
                      <a:gd name="T105" fmla="*/ 3 h 230"/>
                      <a:gd name="T106" fmla="*/ 5 w 137"/>
                      <a:gd name="T107" fmla="*/ 0 h 230"/>
                      <a:gd name="T108" fmla="*/ 2 w 137"/>
                      <a:gd name="T109" fmla="*/ 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7" h="230">
                        <a:moveTo>
                          <a:pt x="2" y="1"/>
                        </a:moveTo>
                        <a:lnTo>
                          <a:pt x="0" y="3"/>
                        </a:lnTo>
                        <a:lnTo>
                          <a:pt x="0" y="3"/>
                        </a:lnTo>
                        <a:lnTo>
                          <a:pt x="2" y="4"/>
                        </a:lnTo>
                        <a:lnTo>
                          <a:pt x="3" y="4"/>
                        </a:lnTo>
                        <a:lnTo>
                          <a:pt x="12" y="7"/>
                        </a:lnTo>
                        <a:lnTo>
                          <a:pt x="18" y="10"/>
                        </a:lnTo>
                        <a:lnTo>
                          <a:pt x="24" y="13"/>
                        </a:lnTo>
                        <a:lnTo>
                          <a:pt x="33" y="19"/>
                        </a:lnTo>
                        <a:lnTo>
                          <a:pt x="44" y="27"/>
                        </a:lnTo>
                        <a:lnTo>
                          <a:pt x="63" y="45"/>
                        </a:lnTo>
                        <a:lnTo>
                          <a:pt x="74" y="54"/>
                        </a:lnTo>
                        <a:lnTo>
                          <a:pt x="81" y="64"/>
                        </a:lnTo>
                        <a:lnTo>
                          <a:pt x="89" y="75"/>
                        </a:lnTo>
                        <a:lnTo>
                          <a:pt x="95" y="87"/>
                        </a:lnTo>
                        <a:lnTo>
                          <a:pt x="98" y="99"/>
                        </a:lnTo>
                        <a:lnTo>
                          <a:pt x="101" y="112"/>
                        </a:lnTo>
                        <a:lnTo>
                          <a:pt x="102" y="126"/>
                        </a:lnTo>
                        <a:lnTo>
                          <a:pt x="102" y="138"/>
                        </a:lnTo>
                        <a:lnTo>
                          <a:pt x="101" y="145"/>
                        </a:lnTo>
                        <a:lnTo>
                          <a:pt x="98" y="151"/>
                        </a:lnTo>
                        <a:lnTo>
                          <a:pt x="93" y="155"/>
                        </a:lnTo>
                        <a:lnTo>
                          <a:pt x="89" y="158"/>
                        </a:lnTo>
                        <a:lnTo>
                          <a:pt x="81" y="161"/>
                        </a:lnTo>
                        <a:lnTo>
                          <a:pt x="75" y="161"/>
                        </a:lnTo>
                        <a:lnTo>
                          <a:pt x="69" y="158"/>
                        </a:lnTo>
                        <a:lnTo>
                          <a:pt x="65" y="152"/>
                        </a:lnTo>
                        <a:lnTo>
                          <a:pt x="65" y="149"/>
                        </a:lnTo>
                        <a:lnTo>
                          <a:pt x="63" y="146"/>
                        </a:lnTo>
                        <a:lnTo>
                          <a:pt x="65" y="145"/>
                        </a:lnTo>
                        <a:lnTo>
                          <a:pt x="66" y="145"/>
                        </a:lnTo>
                        <a:lnTo>
                          <a:pt x="68" y="145"/>
                        </a:lnTo>
                        <a:lnTo>
                          <a:pt x="68" y="146"/>
                        </a:lnTo>
                        <a:lnTo>
                          <a:pt x="71" y="149"/>
                        </a:lnTo>
                        <a:lnTo>
                          <a:pt x="74" y="149"/>
                        </a:lnTo>
                        <a:lnTo>
                          <a:pt x="80" y="148"/>
                        </a:lnTo>
                        <a:lnTo>
                          <a:pt x="86" y="145"/>
                        </a:lnTo>
                        <a:lnTo>
                          <a:pt x="89" y="139"/>
                        </a:lnTo>
                        <a:lnTo>
                          <a:pt x="90" y="133"/>
                        </a:lnTo>
                        <a:lnTo>
                          <a:pt x="89" y="126"/>
                        </a:lnTo>
                        <a:lnTo>
                          <a:pt x="87" y="120"/>
                        </a:lnTo>
                        <a:lnTo>
                          <a:pt x="84" y="114"/>
                        </a:lnTo>
                        <a:lnTo>
                          <a:pt x="80" y="109"/>
                        </a:lnTo>
                        <a:lnTo>
                          <a:pt x="74" y="106"/>
                        </a:lnTo>
                        <a:lnTo>
                          <a:pt x="68" y="105"/>
                        </a:lnTo>
                        <a:lnTo>
                          <a:pt x="60" y="105"/>
                        </a:lnTo>
                        <a:lnTo>
                          <a:pt x="54" y="105"/>
                        </a:lnTo>
                        <a:lnTo>
                          <a:pt x="48" y="108"/>
                        </a:lnTo>
                        <a:lnTo>
                          <a:pt x="42" y="111"/>
                        </a:lnTo>
                        <a:lnTo>
                          <a:pt x="38" y="115"/>
                        </a:lnTo>
                        <a:lnTo>
                          <a:pt x="33" y="120"/>
                        </a:lnTo>
                        <a:lnTo>
                          <a:pt x="32" y="126"/>
                        </a:lnTo>
                        <a:lnTo>
                          <a:pt x="29" y="133"/>
                        </a:lnTo>
                        <a:lnTo>
                          <a:pt x="27" y="139"/>
                        </a:lnTo>
                        <a:lnTo>
                          <a:pt x="27" y="145"/>
                        </a:lnTo>
                        <a:lnTo>
                          <a:pt x="29" y="151"/>
                        </a:lnTo>
                        <a:lnTo>
                          <a:pt x="33" y="164"/>
                        </a:lnTo>
                        <a:lnTo>
                          <a:pt x="36" y="169"/>
                        </a:lnTo>
                        <a:lnTo>
                          <a:pt x="41" y="173"/>
                        </a:lnTo>
                        <a:lnTo>
                          <a:pt x="48" y="176"/>
                        </a:lnTo>
                        <a:lnTo>
                          <a:pt x="50" y="178"/>
                        </a:lnTo>
                        <a:lnTo>
                          <a:pt x="48" y="181"/>
                        </a:lnTo>
                        <a:lnTo>
                          <a:pt x="45" y="187"/>
                        </a:lnTo>
                        <a:lnTo>
                          <a:pt x="44" y="193"/>
                        </a:lnTo>
                        <a:lnTo>
                          <a:pt x="42" y="200"/>
                        </a:lnTo>
                        <a:lnTo>
                          <a:pt x="42" y="206"/>
                        </a:lnTo>
                        <a:lnTo>
                          <a:pt x="45" y="212"/>
                        </a:lnTo>
                        <a:lnTo>
                          <a:pt x="50" y="217"/>
                        </a:lnTo>
                        <a:lnTo>
                          <a:pt x="54" y="221"/>
                        </a:lnTo>
                        <a:lnTo>
                          <a:pt x="60" y="226"/>
                        </a:lnTo>
                        <a:lnTo>
                          <a:pt x="66" y="227"/>
                        </a:lnTo>
                        <a:lnTo>
                          <a:pt x="72" y="229"/>
                        </a:lnTo>
                        <a:lnTo>
                          <a:pt x="80" y="230"/>
                        </a:lnTo>
                        <a:lnTo>
                          <a:pt x="86" y="229"/>
                        </a:lnTo>
                        <a:lnTo>
                          <a:pt x="92" y="227"/>
                        </a:lnTo>
                        <a:lnTo>
                          <a:pt x="98" y="223"/>
                        </a:lnTo>
                        <a:lnTo>
                          <a:pt x="102" y="218"/>
                        </a:lnTo>
                        <a:lnTo>
                          <a:pt x="104" y="215"/>
                        </a:lnTo>
                        <a:lnTo>
                          <a:pt x="105" y="212"/>
                        </a:lnTo>
                        <a:lnTo>
                          <a:pt x="105" y="209"/>
                        </a:lnTo>
                        <a:lnTo>
                          <a:pt x="105" y="206"/>
                        </a:lnTo>
                        <a:lnTo>
                          <a:pt x="107" y="205"/>
                        </a:lnTo>
                        <a:lnTo>
                          <a:pt x="110" y="205"/>
                        </a:lnTo>
                        <a:lnTo>
                          <a:pt x="117" y="205"/>
                        </a:lnTo>
                        <a:lnTo>
                          <a:pt x="120" y="203"/>
                        </a:lnTo>
                        <a:lnTo>
                          <a:pt x="123" y="202"/>
                        </a:lnTo>
                        <a:lnTo>
                          <a:pt x="128" y="196"/>
                        </a:lnTo>
                        <a:lnTo>
                          <a:pt x="131" y="190"/>
                        </a:lnTo>
                        <a:lnTo>
                          <a:pt x="134" y="185"/>
                        </a:lnTo>
                        <a:lnTo>
                          <a:pt x="137" y="178"/>
                        </a:lnTo>
                        <a:lnTo>
                          <a:pt x="137" y="172"/>
                        </a:lnTo>
                        <a:lnTo>
                          <a:pt x="137" y="166"/>
                        </a:lnTo>
                        <a:lnTo>
                          <a:pt x="137" y="139"/>
                        </a:lnTo>
                        <a:lnTo>
                          <a:pt x="137" y="127"/>
                        </a:lnTo>
                        <a:lnTo>
                          <a:pt x="134" y="114"/>
                        </a:lnTo>
                        <a:lnTo>
                          <a:pt x="129" y="102"/>
                        </a:lnTo>
                        <a:lnTo>
                          <a:pt x="123" y="90"/>
                        </a:lnTo>
                        <a:lnTo>
                          <a:pt x="117" y="78"/>
                        </a:lnTo>
                        <a:lnTo>
                          <a:pt x="110" y="67"/>
                        </a:lnTo>
                        <a:lnTo>
                          <a:pt x="93" y="46"/>
                        </a:lnTo>
                        <a:lnTo>
                          <a:pt x="84" y="37"/>
                        </a:lnTo>
                        <a:lnTo>
                          <a:pt x="75" y="28"/>
                        </a:lnTo>
                        <a:lnTo>
                          <a:pt x="63" y="22"/>
                        </a:lnTo>
                        <a:lnTo>
                          <a:pt x="53" y="16"/>
                        </a:lnTo>
                        <a:lnTo>
                          <a:pt x="27" y="6"/>
                        </a:lnTo>
                        <a:lnTo>
                          <a:pt x="15" y="3"/>
                        </a:lnTo>
                        <a:lnTo>
                          <a:pt x="9" y="1"/>
                        </a:lnTo>
                        <a:lnTo>
                          <a:pt x="5" y="0"/>
                        </a:lnTo>
                        <a:lnTo>
                          <a:pt x="2" y="1"/>
                        </a:lnTo>
                        <a:lnTo>
                          <a:pt x="2" y="1"/>
                        </a:lnTo>
                        <a:close/>
                      </a:path>
                    </a:pathLst>
                  </a:custGeom>
                  <a:solidFill>
                    <a:srgbClr val="FFC000"/>
                  </a:solidFill>
                  <a:ln w="9525">
                    <a:solidFill>
                      <a:srgbClr val="FFC000"/>
                    </a:solidFill>
                    <a:round/>
                  </a:ln>
                </p:spPr>
                <p:txBody>
                  <a:bodyPr vert="horz" wrap="square" lIns="91440" tIns="45720" rIns="91440" bIns="45720" numCol="1" anchor="t" anchorCtr="0" compatLnSpc="1"/>
                  <a:lstStyle/>
                  <a:p>
                    <a:endParaRPr lang="zh-CN" altLang="en-US">
                      <a:solidFill>
                        <a:prstClr val="black"/>
                      </a:solidFill>
                    </a:endParaRPr>
                  </a:p>
                </p:txBody>
              </p:sp>
              <p:sp>
                <p:nvSpPr>
                  <p:cNvPr id="38" name="Freeform 202"/>
                  <p:cNvSpPr/>
                  <p:nvPr/>
                </p:nvSpPr>
                <p:spPr bwMode="auto">
                  <a:xfrm>
                    <a:off x="3554413" y="1525587"/>
                    <a:ext cx="261937" cy="441325"/>
                  </a:xfrm>
                  <a:custGeom>
                    <a:avLst/>
                    <a:gdLst>
                      <a:gd name="T0" fmla="*/ 18 w 165"/>
                      <a:gd name="T1" fmla="*/ 25 h 278"/>
                      <a:gd name="T2" fmla="*/ 39 w 165"/>
                      <a:gd name="T3" fmla="*/ 63 h 278"/>
                      <a:gd name="T4" fmla="*/ 47 w 165"/>
                      <a:gd name="T5" fmla="*/ 91 h 278"/>
                      <a:gd name="T6" fmla="*/ 48 w 165"/>
                      <a:gd name="T7" fmla="*/ 121 h 278"/>
                      <a:gd name="T8" fmla="*/ 44 w 165"/>
                      <a:gd name="T9" fmla="*/ 164 h 278"/>
                      <a:gd name="T10" fmla="*/ 38 w 165"/>
                      <a:gd name="T11" fmla="*/ 208 h 278"/>
                      <a:gd name="T12" fmla="*/ 42 w 165"/>
                      <a:gd name="T13" fmla="*/ 238 h 278"/>
                      <a:gd name="T14" fmla="*/ 54 w 165"/>
                      <a:gd name="T15" fmla="*/ 263 h 278"/>
                      <a:gd name="T16" fmla="*/ 65 w 165"/>
                      <a:gd name="T17" fmla="*/ 274 h 278"/>
                      <a:gd name="T18" fmla="*/ 79 w 165"/>
                      <a:gd name="T19" fmla="*/ 278 h 278"/>
                      <a:gd name="T20" fmla="*/ 93 w 165"/>
                      <a:gd name="T21" fmla="*/ 275 h 278"/>
                      <a:gd name="T22" fmla="*/ 103 w 165"/>
                      <a:gd name="T23" fmla="*/ 269 h 278"/>
                      <a:gd name="T24" fmla="*/ 106 w 165"/>
                      <a:gd name="T25" fmla="*/ 263 h 278"/>
                      <a:gd name="T26" fmla="*/ 109 w 165"/>
                      <a:gd name="T27" fmla="*/ 262 h 278"/>
                      <a:gd name="T28" fmla="*/ 120 w 165"/>
                      <a:gd name="T29" fmla="*/ 272 h 278"/>
                      <a:gd name="T30" fmla="*/ 133 w 165"/>
                      <a:gd name="T31" fmla="*/ 275 h 278"/>
                      <a:gd name="T32" fmla="*/ 148 w 165"/>
                      <a:gd name="T33" fmla="*/ 274 h 278"/>
                      <a:gd name="T34" fmla="*/ 157 w 165"/>
                      <a:gd name="T35" fmla="*/ 263 h 278"/>
                      <a:gd name="T36" fmla="*/ 165 w 165"/>
                      <a:gd name="T37" fmla="*/ 248 h 278"/>
                      <a:gd name="T38" fmla="*/ 165 w 165"/>
                      <a:gd name="T39" fmla="*/ 235 h 278"/>
                      <a:gd name="T40" fmla="*/ 162 w 165"/>
                      <a:gd name="T41" fmla="*/ 220 h 278"/>
                      <a:gd name="T42" fmla="*/ 154 w 165"/>
                      <a:gd name="T43" fmla="*/ 212 h 278"/>
                      <a:gd name="T44" fmla="*/ 147 w 165"/>
                      <a:gd name="T45" fmla="*/ 211 h 278"/>
                      <a:gd name="T46" fmla="*/ 144 w 165"/>
                      <a:gd name="T47" fmla="*/ 208 h 278"/>
                      <a:gd name="T48" fmla="*/ 148 w 165"/>
                      <a:gd name="T49" fmla="*/ 202 h 278"/>
                      <a:gd name="T50" fmla="*/ 150 w 165"/>
                      <a:gd name="T51" fmla="*/ 196 h 278"/>
                      <a:gd name="T52" fmla="*/ 147 w 165"/>
                      <a:gd name="T53" fmla="*/ 173 h 278"/>
                      <a:gd name="T54" fmla="*/ 138 w 165"/>
                      <a:gd name="T55" fmla="*/ 161 h 278"/>
                      <a:gd name="T56" fmla="*/ 124 w 165"/>
                      <a:gd name="T57" fmla="*/ 155 h 278"/>
                      <a:gd name="T58" fmla="*/ 111 w 165"/>
                      <a:gd name="T59" fmla="*/ 155 h 278"/>
                      <a:gd name="T60" fmla="*/ 91 w 165"/>
                      <a:gd name="T61" fmla="*/ 167 h 278"/>
                      <a:gd name="T62" fmla="*/ 84 w 165"/>
                      <a:gd name="T63" fmla="*/ 179 h 278"/>
                      <a:gd name="T64" fmla="*/ 82 w 165"/>
                      <a:gd name="T65" fmla="*/ 194 h 278"/>
                      <a:gd name="T66" fmla="*/ 88 w 165"/>
                      <a:gd name="T67" fmla="*/ 208 h 278"/>
                      <a:gd name="T68" fmla="*/ 102 w 165"/>
                      <a:gd name="T69" fmla="*/ 214 h 278"/>
                      <a:gd name="T70" fmla="*/ 115 w 165"/>
                      <a:gd name="T71" fmla="*/ 211 h 278"/>
                      <a:gd name="T72" fmla="*/ 121 w 165"/>
                      <a:gd name="T73" fmla="*/ 206 h 278"/>
                      <a:gd name="T74" fmla="*/ 123 w 165"/>
                      <a:gd name="T75" fmla="*/ 209 h 278"/>
                      <a:gd name="T76" fmla="*/ 117 w 165"/>
                      <a:gd name="T77" fmla="*/ 218 h 278"/>
                      <a:gd name="T78" fmla="*/ 109 w 165"/>
                      <a:gd name="T79" fmla="*/ 223 h 278"/>
                      <a:gd name="T80" fmla="*/ 96 w 165"/>
                      <a:gd name="T81" fmla="*/ 221 h 278"/>
                      <a:gd name="T82" fmla="*/ 84 w 165"/>
                      <a:gd name="T83" fmla="*/ 212 h 278"/>
                      <a:gd name="T84" fmla="*/ 77 w 165"/>
                      <a:gd name="T85" fmla="*/ 200 h 278"/>
                      <a:gd name="T86" fmla="*/ 71 w 165"/>
                      <a:gd name="T87" fmla="*/ 155 h 278"/>
                      <a:gd name="T88" fmla="*/ 66 w 165"/>
                      <a:gd name="T89" fmla="*/ 112 h 278"/>
                      <a:gd name="T90" fmla="*/ 60 w 165"/>
                      <a:gd name="T91" fmla="*/ 84 h 278"/>
                      <a:gd name="T92" fmla="*/ 48 w 165"/>
                      <a:gd name="T93" fmla="*/ 57 h 278"/>
                      <a:gd name="T94" fmla="*/ 32 w 165"/>
                      <a:gd name="T95" fmla="*/ 33 h 278"/>
                      <a:gd name="T96" fmla="*/ 12 w 165"/>
                      <a:gd name="T97" fmla="*/ 10 h 278"/>
                      <a:gd name="T98" fmla="*/ 3 w 165"/>
                      <a:gd name="T99" fmla="*/ 1 h 278"/>
                      <a:gd name="T100" fmla="*/ 0 w 165"/>
                      <a:gd name="T101" fmla="*/ 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278">
                        <a:moveTo>
                          <a:pt x="0" y="1"/>
                        </a:moveTo>
                        <a:lnTo>
                          <a:pt x="18" y="25"/>
                        </a:lnTo>
                        <a:lnTo>
                          <a:pt x="33" y="49"/>
                        </a:lnTo>
                        <a:lnTo>
                          <a:pt x="39" y="63"/>
                        </a:lnTo>
                        <a:lnTo>
                          <a:pt x="45" y="76"/>
                        </a:lnTo>
                        <a:lnTo>
                          <a:pt x="47" y="91"/>
                        </a:lnTo>
                        <a:lnTo>
                          <a:pt x="48" y="106"/>
                        </a:lnTo>
                        <a:lnTo>
                          <a:pt x="48" y="121"/>
                        </a:lnTo>
                        <a:lnTo>
                          <a:pt x="48" y="136"/>
                        </a:lnTo>
                        <a:lnTo>
                          <a:pt x="44" y="164"/>
                        </a:lnTo>
                        <a:lnTo>
                          <a:pt x="39" y="193"/>
                        </a:lnTo>
                        <a:lnTo>
                          <a:pt x="38" y="208"/>
                        </a:lnTo>
                        <a:lnTo>
                          <a:pt x="39" y="223"/>
                        </a:lnTo>
                        <a:lnTo>
                          <a:pt x="42" y="238"/>
                        </a:lnTo>
                        <a:lnTo>
                          <a:pt x="47" y="251"/>
                        </a:lnTo>
                        <a:lnTo>
                          <a:pt x="54" y="263"/>
                        </a:lnTo>
                        <a:lnTo>
                          <a:pt x="60" y="269"/>
                        </a:lnTo>
                        <a:lnTo>
                          <a:pt x="65" y="274"/>
                        </a:lnTo>
                        <a:lnTo>
                          <a:pt x="72" y="277"/>
                        </a:lnTo>
                        <a:lnTo>
                          <a:pt x="79" y="278"/>
                        </a:lnTo>
                        <a:lnTo>
                          <a:pt x="87" y="278"/>
                        </a:lnTo>
                        <a:lnTo>
                          <a:pt x="93" y="275"/>
                        </a:lnTo>
                        <a:lnTo>
                          <a:pt x="100" y="272"/>
                        </a:lnTo>
                        <a:lnTo>
                          <a:pt x="103" y="269"/>
                        </a:lnTo>
                        <a:lnTo>
                          <a:pt x="105" y="266"/>
                        </a:lnTo>
                        <a:lnTo>
                          <a:pt x="106" y="263"/>
                        </a:lnTo>
                        <a:lnTo>
                          <a:pt x="108" y="262"/>
                        </a:lnTo>
                        <a:lnTo>
                          <a:pt x="109" y="262"/>
                        </a:lnTo>
                        <a:lnTo>
                          <a:pt x="114" y="268"/>
                        </a:lnTo>
                        <a:lnTo>
                          <a:pt x="120" y="272"/>
                        </a:lnTo>
                        <a:lnTo>
                          <a:pt x="126" y="275"/>
                        </a:lnTo>
                        <a:lnTo>
                          <a:pt x="133" y="275"/>
                        </a:lnTo>
                        <a:lnTo>
                          <a:pt x="141" y="275"/>
                        </a:lnTo>
                        <a:lnTo>
                          <a:pt x="148" y="274"/>
                        </a:lnTo>
                        <a:lnTo>
                          <a:pt x="153" y="269"/>
                        </a:lnTo>
                        <a:lnTo>
                          <a:pt x="157" y="263"/>
                        </a:lnTo>
                        <a:lnTo>
                          <a:pt x="162" y="256"/>
                        </a:lnTo>
                        <a:lnTo>
                          <a:pt x="165" y="248"/>
                        </a:lnTo>
                        <a:lnTo>
                          <a:pt x="165" y="242"/>
                        </a:lnTo>
                        <a:lnTo>
                          <a:pt x="165" y="235"/>
                        </a:lnTo>
                        <a:lnTo>
                          <a:pt x="165" y="227"/>
                        </a:lnTo>
                        <a:lnTo>
                          <a:pt x="162" y="220"/>
                        </a:lnTo>
                        <a:lnTo>
                          <a:pt x="157" y="214"/>
                        </a:lnTo>
                        <a:lnTo>
                          <a:pt x="154" y="212"/>
                        </a:lnTo>
                        <a:lnTo>
                          <a:pt x="150" y="212"/>
                        </a:lnTo>
                        <a:lnTo>
                          <a:pt x="147" y="211"/>
                        </a:lnTo>
                        <a:lnTo>
                          <a:pt x="144" y="209"/>
                        </a:lnTo>
                        <a:lnTo>
                          <a:pt x="144" y="208"/>
                        </a:lnTo>
                        <a:lnTo>
                          <a:pt x="145" y="206"/>
                        </a:lnTo>
                        <a:lnTo>
                          <a:pt x="148" y="202"/>
                        </a:lnTo>
                        <a:lnTo>
                          <a:pt x="150" y="199"/>
                        </a:lnTo>
                        <a:lnTo>
                          <a:pt x="150" y="196"/>
                        </a:lnTo>
                        <a:lnTo>
                          <a:pt x="150" y="181"/>
                        </a:lnTo>
                        <a:lnTo>
                          <a:pt x="147" y="173"/>
                        </a:lnTo>
                        <a:lnTo>
                          <a:pt x="142" y="167"/>
                        </a:lnTo>
                        <a:lnTo>
                          <a:pt x="138" y="161"/>
                        </a:lnTo>
                        <a:lnTo>
                          <a:pt x="132" y="157"/>
                        </a:lnTo>
                        <a:lnTo>
                          <a:pt x="124" y="155"/>
                        </a:lnTo>
                        <a:lnTo>
                          <a:pt x="117" y="155"/>
                        </a:lnTo>
                        <a:lnTo>
                          <a:pt x="111" y="155"/>
                        </a:lnTo>
                        <a:lnTo>
                          <a:pt x="103" y="158"/>
                        </a:lnTo>
                        <a:lnTo>
                          <a:pt x="91" y="167"/>
                        </a:lnTo>
                        <a:lnTo>
                          <a:pt x="87" y="173"/>
                        </a:lnTo>
                        <a:lnTo>
                          <a:pt x="84" y="179"/>
                        </a:lnTo>
                        <a:lnTo>
                          <a:pt x="82" y="187"/>
                        </a:lnTo>
                        <a:lnTo>
                          <a:pt x="82" y="194"/>
                        </a:lnTo>
                        <a:lnTo>
                          <a:pt x="84" y="202"/>
                        </a:lnTo>
                        <a:lnTo>
                          <a:pt x="88" y="208"/>
                        </a:lnTo>
                        <a:lnTo>
                          <a:pt x="94" y="211"/>
                        </a:lnTo>
                        <a:lnTo>
                          <a:pt x="102" y="214"/>
                        </a:lnTo>
                        <a:lnTo>
                          <a:pt x="109" y="214"/>
                        </a:lnTo>
                        <a:lnTo>
                          <a:pt x="115" y="211"/>
                        </a:lnTo>
                        <a:lnTo>
                          <a:pt x="118" y="209"/>
                        </a:lnTo>
                        <a:lnTo>
                          <a:pt x="121" y="206"/>
                        </a:lnTo>
                        <a:lnTo>
                          <a:pt x="123" y="208"/>
                        </a:lnTo>
                        <a:lnTo>
                          <a:pt x="123" y="209"/>
                        </a:lnTo>
                        <a:lnTo>
                          <a:pt x="121" y="212"/>
                        </a:lnTo>
                        <a:lnTo>
                          <a:pt x="117" y="218"/>
                        </a:lnTo>
                        <a:lnTo>
                          <a:pt x="114" y="221"/>
                        </a:lnTo>
                        <a:lnTo>
                          <a:pt x="109" y="223"/>
                        </a:lnTo>
                        <a:lnTo>
                          <a:pt x="102" y="223"/>
                        </a:lnTo>
                        <a:lnTo>
                          <a:pt x="96" y="221"/>
                        </a:lnTo>
                        <a:lnTo>
                          <a:pt x="88" y="218"/>
                        </a:lnTo>
                        <a:lnTo>
                          <a:pt x="84" y="212"/>
                        </a:lnTo>
                        <a:lnTo>
                          <a:pt x="79" y="206"/>
                        </a:lnTo>
                        <a:lnTo>
                          <a:pt x="77" y="200"/>
                        </a:lnTo>
                        <a:lnTo>
                          <a:pt x="74" y="185"/>
                        </a:lnTo>
                        <a:lnTo>
                          <a:pt x="71" y="155"/>
                        </a:lnTo>
                        <a:lnTo>
                          <a:pt x="68" y="127"/>
                        </a:lnTo>
                        <a:lnTo>
                          <a:pt x="66" y="112"/>
                        </a:lnTo>
                        <a:lnTo>
                          <a:pt x="65" y="97"/>
                        </a:lnTo>
                        <a:lnTo>
                          <a:pt x="60" y="84"/>
                        </a:lnTo>
                        <a:lnTo>
                          <a:pt x="56" y="70"/>
                        </a:lnTo>
                        <a:lnTo>
                          <a:pt x="48" y="57"/>
                        </a:lnTo>
                        <a:lnTo>
                          <a:pt x="41" y="43"/>
                        </a:lnTo>
                        <a:lnTo>
                          <a:pt x="32" y="33"/>
                        </a:lnTo>
                        <a:lnTo>
                          <a:pt x="23" y="21"/>
                        </a:lnTo>
                        <a:lnTo>
                          <a:pt x="12" y="10"/>
                        </a:lnTo>
                        <a:lnTo>
                          <a:pt x="8" y="6"/>
                        </a:lnTo>
                        <a:lnTo>
                          <a:pt x="3" y="1"/>
                        </a:lnTo>
                        <a:lnTo>
                          <a:pt x="2" y="0"/>
                        </a:lnTo>
                        <a:lnTo>
                          <a:pt x="0" y="1"/>
                        </a:lnTo>
                        <a:lnTo>
                          <a:pt x="0" y="1"/>
                        </a:lnTo>
                        <a:close/>
                      </a:path>
                    </a:pathLst>
                  </a:custGeom>
                  <a:solidFill>
                    <a:srgbClr val="FFC000"/>
                  </a:solidFill>
                  <a:ln w="9525">
                    <a:solidFill>
                      <a:srgbClr val="FFC000"/>
                    </a:solidFill>
                    <a:round/>
                  </a:ln>
                </p:spPr>
                <p:txBody>
                  <a:bodyPr vert="horz" wrap="square" lIns="91440" tIns="45720" rIns="91440" bIns="45720" numCol="1" anchor="t" anchorCtr="0" compatLnSpc="1"/>
                  <a:lstStyle/>
                  <a:p>
                    <a:endParaRPr lang="zh-CN" altLang="en-US">
                      <a:solidFill>
                        <a:prstClr val="black"/>
                      </a:solidFill>
                    </a:endParaRPr>
                  </a:p>
                </p:txBody>
              </p:sp>
              <p:sp>
                <p:nvSpPr>
                  <p:cNvPr id="39" name="Freeform 203"/>
                  <p:cNvSpPr/>
                  <p:nvPr/>
                </p:nvSpPr>
                <p:spPr bwMode="auto">
                  <a:xfrm>
                    <a:off x="3590925" y="1549400"/>
                    <a:ext cx="193675" cy="206375"/>
                  </a:xfrm>
                  <a:custGeom>
                    <a:avLst/>
                    <a:gdLst>
                      <a:gd name="T0" fmla="*/ 0 w 122"/>
                      <a:gd name="T1" fmla="*/ 0 h 130"/>
                      <a:gd name="T2" fmla="*/ 0 w 122"/>
                      <a:gd name="T3" fmla="*/ 1 h 130"/>
                      <a:gd name="T4" fmla="*/ 10 w 122"/>
                      <a:gd name="T5" fmla="*/ 10 h 130"/>
                      <a:gd name="T6" fmla="*/ 28 w 122"/>
                      <a:gd name="T7" fmla="*/ 31 h 130"/>
                      <a:gd name="T8" fmla="*/ 42 w 122"/>
                      <a:gd name="T9" fmla="*/ 54 h 130"/>
                      <a:gd name="T10" fmla="*/ 51 w 122"/>
                      <a:gd name="T11" fmla="*/ 81 h 130"/>
                      <a:gd name="T12" fmla="*/ 52 w 122"/>
                      <a:gd name="T13" fmla="*/ 107 h 130"/>
                      <a:gd name="T14" fmla="*/ 56 w 122"/>
                      <a:gd name="T15" fmla="*/ 119 h 130"/>
                      <a:gd name="T16" fmla="*/ 62 w 122"/>
                      <a:gd name="T17" fmla="*/ 127 h 130"/>
                      <a:gd name="T18" fmla="*/ 71 w 122"/>
                      <a:gd name="T19" fmla="*/ 130 h 130"/>
                      <a:gd name="T20" fmla="*/ 80 w 122"/>
                      <a:gd name="T21" fmla="*/ 128 h 130"/>
                      <a:gd name="T22" fmla="*/ 86 w 122"/>
                      <a:gd name="T23" fmla="*/ 125 h 130"/>
                      <a:gd name="T24" fmla="*/ 91 w 122"/>
                      <a:gd name="T25" fmla="*/ 130 h 130"/>
                      <a:gd name="T26" fmla="*/ 101 w 122"/>
                      <a:gd name="T27" fmla="*/ 128 h 130"/>
                      <a:gd name="T28" fmla="*/ 113 w 122"/>
                      <a:gd name="T29" fmla="*/ 124 h 130"/>
                      <a:gd name="T30" fmla="*/ 121 w 122"/>
                      <a:gd name="T31" fmla="*/ 112 h 130"/>
                      <a:gd name="T32" fmla="*/ 122 w 122"/>
                      <a:gd name="T33" fmla="*/ 103 h 130"/>
                      <a:gd name="T34" fmla="*/ 121 w 122"/>
                      <a:gd name="T35" fmla="*/ 94 h 130"/>
                      <a:gd name="T36" fmla="*/ 116 w 122"/>
                      <a:gd name="T37" fmla="*/ 91 h 130"/>
                      <a:gd name="T38" fmla="*/ 115 w 122"/>
                      <a:gd name="T39" fmla="*/ 91 h 130"/>
                      <a:gd name="T40" fmla="*/ 119 w 122"/>
                      <a:gd name="T41" fmla="*/ 85 h 130"/>
                      <a:gd name="T42" fmla="*/ 122 w 122"/>
                      <a:gd name="T43" fmla="*/ 76 h 130"/>
                      <a:gd name="T44" fmla="*/ 119 w 122"/>
                      <a:gd name="T45" fmla="*/ 69 h 130"/>
                      <a:gd name="T46" fmla="*/ 110 w 122"/>
                      <a:gd name="T47" fmla="*/ 58 h 130"/>
                      <a:gd name="T48" fmla="*/ 101 w 122"/>
                      <a:gd name="T49" fmla="*/ 55 h 130"/>
                      <a:gd name="T50" fmla="*/ 83 w 122"/>
                      <a:gd name="T51" fmla="*/ 58 h 130"/>
                      <a:gd name="T52" fmla="*/ 73 w 122"/>
                      <a:gd name="T53" fmla="*/ 66 h 130"/>
                      <a:gd name="T54" fmla="*/ 71 w 122"/>
                      <a:gd name="T55" fmla="*/ 79 h 130"/>
                      <a:gd name="T56" fmla="*/ 74 w 122"/>
                      <a:gd name="T57" fmla="*/ 88 h 130"/>
                      <a:gd name="T58" fmla="*/ 80 w 122"/>
                      <a:gd name="T59" fmla="*/ 94 h 130"/>
                      <a:gd name="T60" fmla="*/ 89 w 122"/>
                      <a:gd name="T61" fmla="*/ 92 h 130"/>
                      <a:gd name="T62" fmla="*/ 94 w 122"/>
                      <a:gd name="T63" fmla="*/ 87 h 130"/>
                      <a:gd name="T64" fmla="*/ 91 w 122"/>
                      <a:gd name="T65" fmla="*/ 84 h 130"/>
                      <a:gd name="T66" fmla="*/ 86 w 122"/>
                      <a:gd name="T67" fmla="*/ 84 h 130"/>
                      <a:gd name="T68" fmla="*/ 83 w 122"/>
                      <a:gd name="T69" fmla="*/ 81 h 130"/>
                      <a:gd name="T70" fmla="*/ 86 w 122"/>
                      <a:gd name="T71" fmla="*/ 78 h 130"/>
                      <a:gd name="T72" fmla="*/ 95 w 122"/>
                      <a:gd name="T73" fmla="*/ 76 h 130"/>
                      <a:gd name="T74" fmla="*/ 103 w 122"/>
                      <a:gd name="T75" fmla="*/ 82 h 130"/>
                      <a:gd name="T76" fmla="*/ 104 w 122"/>
                      <a:gd name="T77" fmla="*/ 92 h 130"/>
                      <a:gd name="T78" fmla="*/ 100 w 122"/>
                      <a:gd name="T79" fmla="*/ 100 h 130"/>
                      <a:gd name="T80" fmla="*/ 92 w 122"/>
                      <a:gd name="T81" fmla="*/ 104 h 130"/>
                      <a:gd name="T82" fmla="*/ 83 w 122"/>
                      <a:gd name="T83" fmla="*/ 104 h 130"/>
                      <a:gd name="T84" fmla="*/ 76 w 122"/>
                      <a:gd name="T85" fmla="*/ 98 h 130"/>
                      <a:gd name="T86" fmla="*/ 67 w 122"/>
                      <a:gd name="T87" fmla="*/ 84 h 130"/>
                      <a:gd name="T88" fmla="*/ 59 w 122"/>
                      <a:gd name="T89" fmla="*/ 58 h 130"/>
                      <a:gd name="T90" fmla="*/ 45 w 122"/>
                      <a:gd name="T91" fmla="*/ 34 h 130"/>
                      <a:gd name="T92" fmla="*/ 33 w 122"/>
                      <a:gd name="T93" fmla="*/ 21 h 130"/>
                      <a:gd name="T94" fmla="*/ 10 w 122"/>
                      <a:gd name="T95" fmla="*/ 4 h 130"/>
                      <a:gd name="T96" fmla="*/ 3 w 122"/>
                      <a:gd name="T9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30">
                        <a:moveTo>
                          <a:pt x="3" y="0"/>
                        </a:moveTo>
                        <a:lnTo>
                          <a:pt x="0" y="0"/>
                        </a:lnTo>
                        <a:lnTo>
                          <a:pt x="0" y="1"/>
                        </a:lnTo>
                        <a:lnTo>
                          <a:pt x="0" y="1"/>
                        </a:lnTo>
                        <a:lnTo>
                          <a:pt x="3" y="6"/>
                        </a:lnTo>
                        <a:lnTo>
                          <a:pt x="10" y="10"/>
                        </a:lnTo>
                        <a:lnTo>
                          <a:pt x="22" y="24"/>
                        </a:lnTo>
                        <a:lnTo>
                          <a:pt x="28" y="31"/>
                        </a:lnTo>
                        <a:lnTo>
                          <a:pt x="33" y="39"/>
                        </a:lnTo>
                        <a:lnTo>
                          <a:pt x="42" y="54"/>
                        </a:lnTo>
                        <a:lnTo>
                          <a:pt x="49" y="72"/>
                        </a:lnTo>
                        <a:lnTo>
                          <a:pt x="51" y="81"/>
                        </a:lnTo>
                        <a:lnTo>
                          <a:pt x="51" y="89"/>
                        </a:lnTo>
                        <a:lnTo>
                          <a:pt x="52" y="107"/>
                        </a:lnTo>
                        <a:lnTo>
                          <a:pt x="54" y="116"/>
                        </a:lnTo>
                        <a:lnTo>
                          <a:pt x="56" y="119"/>
                        </a:lnTo>
                        <a:lnTo>
                          <a:pt x="59" y="124"/>
                        </a:lnTo>
                        <a:lnTo>
                          <a:pt x="62" y="127"/>
                        </a:lnTo>
                        <a:lnTo>
                          <a:pt x="67" y="128"/>
                        </a:lnTo>
                        <a:lnTo>
                          <a:pt x="71" y="130"/>
                        </a:lnTo>
                        <a:lnTo>
                          <a:pt x="76" y="130"/>
                        </a:lnTo>
                        <a:lnTo>
                          <a:pt x="80" y="128"/>
                        </a:lnTo>
                        <a:lnTo>
                          <a:pt x="83" y="125"/>
                        </a:lnTo>
                        <a:lnTo>
                          <a:pt x="86" y="125"/>
                        </a:lnTo>
                        <a:lnTo>
                          <a:pt x="88" y="127"/>
                        </a:lnTo>
                        <a:lnTo>
                          <a:pt x="91" y="130"/>
                        </a:lnTo>
                        <a:lnTo>
                          <a:pt x="95" y="130"/>
                        </a:lnTo>
                        <a:lnTo>
                          <a:pt x="101" y="128"/>
                        </a:lnTo>
                        <a:lnTo>
                          <a:pt x="109" y="125"/>
                        </a:lnTo>
                        <a:lnTo>
                          <a:pt x="113" y="124"/>
                        </a:lnTo>
                        <a:lnTo>
                          <a:pt x="116" y="119"/>
                        </a:lnTo>
                        <a:lnTo>
                          <a:pt x="121" y="112"/>
                        </a:lnTo>
                        <a:lnTo>
                          <a:pt x="122" y="107"/>
                        </a:lnTo>
                        <a:lnTo>
                          <a:pt x="122" y="103"/>
                        </a:lnTo>
                        <a:lnTo>
                          <a:pt x="122" y="98"/>
                        </a:lnTo>
                        <a:lnTo>
                          <a:pt x="121" y="94"/>
                        </a:lnTo>
                        <a:lnTo>
                          <a:pt x="119" y="92"/>
                        </a:lnTo>
                        <a:lnTo>
                          <a:pt x="116" y="91"/>
                        </a:lnTo>
                        <a:lnTo>
                          <a:pt x="115" y="91"/>
                        </a:lnTo>
                        <a:lnTo>
                          <a:pt x="115" y="91"/>
                        </a:lnTo>
                        <a:lnTo>
                          <a:pt x="116" y="88"/>
                        </a:lnTo>
                        <a:lnTo>
                          <a:pt x="119" y="85"/>
                        </a:lnTo>
                        <a:lnTo>
                          <a:pt x="121" y="81"/>
                        </a:lnTo>
                        <a:lnTo>
                          <a:pt x="122" y="76"/>
                        </a:lnTo>
                        <a:lnTo>
                          <a:pt x="121" y="72"/>
                        </a:lnTo>
                        <a:lnTo>
                          <a:pt x="119" y="69"/>
                        </a:lnTo>
                        <a:lnTo>
                          <a:pt x="116" y="64"/>
                        </a:lnTo>
                        <a:lnTo>
                          <a:pt x="110" y="58"/>
                        </a:lnTo>
                        <a:lnTo>
                          <a:pt x="106" y="57"/>
                        </a:lnTo>
                        <a:lnTo>
                          <a:pt x="101" y="55"/>
                        </a:lnTo>
                        <a:lnTo>
                          <a:pt x="92" y="55"/>
                        </a:lnTo>
                        <a:lnTo>
                          <a:pt x="83" y="58"/>
                        </a:lnTo>
                        <a:lnTo>
                          <a:pt x="76" y="63"/>
                        </a:lnTo>
                        <a:lnTo>
                          <a:pt x="73" y="66"/>
                        </a:lnTo>
                        <a:lnTo>
                          <a:pt x="71" y="70"/>
                        </a:lnTo>
                        <a:lnTo>
                          <a:pt x="71" y="79"/>
                        </a:lnTo>
                        <a:lnTo>
                          <a:pt x="71" y="84"/>
                        </a:lnTo>
                        <a:lnTo>
                          <a:pt x="74" y="88"/>
                        </a:lnTo>
                        <a:lnTo>
                          <a:pt x="77" y="91"/>
                        </a:lnTo>
                        <a:lnTo>
                          <a:pt x="80" y="94"/>
                        </a:lnTo>
                        <a:lnTo>
                          <a:pt x="85" y="94"/>
                        </a:lnTo>
                        <a:lnTo>
                          <a:pt x="89" y="92"/>
                        </a:lnTo>
                        <a:lnTo>
                          <a:pt x="92" y="89"/>
                        </a:lnTo>
                        <a:lnTo>
                          <a:pt x="94" y="87"/>
                        </a:lnTo>
                        <a:lnTo>
                          <a:pt x="92" y="85"/>
                        </a:lnTo>
                        <a:lnTo>
                          <a:pt x="91" y="84"/>
                        </a:lnTo>
                        <a:lnTo>
                          <a:pt x="89" y="82"/>
                        </a:lnTo>
                        <a:lnTo>
                          <a:pt x="86" y="84"/>
                        </a:lnTo>
                        <a:lnTo>
                          <a:pt x="83" y="82"/>
                        </a:lnTo>
                        <a:lnTo>
                          <a:pt x="83" y="81"/>
                        </a:lnTo>
                        <a:lnTo>
                          <a:pt x="85" y="78"/>
                        </a:lnTo>
                        <a:lnTo>
                          <a:pt x="86" y="78"/>
                        </a:lnTo>
                        <a:lnTo>
                          <a:pt x="91" y="76"/>
                        </a:lnTo>
                        <a:lnTo>
                          <a:pt x="95" y="76"/>
                        </a:lnTo>
                        <a:lnTo>
                          <a:pt x="100" y="79"/>
                        </a:lnTo>
                        <a:lnTo>
                          <a:pt x="103" y="82"/>
                        </a:lnTo>
                        <a:lnTo>
                          <a:pt x="103" y="87"/>
                        </a:lnTo>
                        <a:lnTo>
                          <a:pt x="104" y="92"/>
                        </a:lnTo>
                        <a:lnTo>
                          <a:pt x="103" y="95"/>
                        </a:lnTo>
                        <a:lnTo>
                          <a:pt x="100" y="100"/>
                        </a:lnTo>
                        <a:lnTo>
                          <a:pt x="97" y="103"/>
                        </a:lnTo>
                        <a:lnTo>
                          <a:pt x="92" y="104"/>
                        </a:lnTo>
                        <a:lnTo>
                          <a:pt x="88" y="106"/>
                        </a:lnTo>
                        <a:lnTo>
                          <a:pt x="83" y="104"/>
                        </a:lnTo>
                        <a:lnTo>
                          <a:pt x="79" y="101"/>
                        </a:lnTo>
                        <a:lnTo>
                          <a:pt x="76" y="98"/>
                        </a:lnTo>
                        <a:lnTo>
                          <a:pt x="70" y="92"/>
                        </a:lnTo>
                        <a:lnTo>
                          <a:pt x="67" y="84"/>
                        </a:lnTo>
                        <a:lnTo>
                          <a:pt x="62" y="66"/>
                        </a:lnTo>
                        <a:lnTo>
                          <a:pt x="59" y="58"/>
                        </a:lnTo>
                        <a:lnTo>
                          <a:pt x="55" y="49"/>
                        </a:lnTo>
                        <a:lnTo>
                          <a:pt x="45" y="34"/>
                        </a:lnTo>
                        <a:lnTo>
                          <a:pt x="39" y="28"/>
                        </a:lnTo>
                        <a:lnTo>
                          <a:pt x="33" y="21"/>
                        </a:lnTo>
                        <a:lnTo>
                          <a:pt x="18" y="10"/>
                        </a:lnTo>
                        <a:lnTo>
                          <a:pt x="10" y="4"/>
                        </a:lnTo>
                        <a:lnTo>
                          <a:pt x="3" y="0"/>
                        </a:lnTo>
                        <a:lnTo>
                          <a:pt x="3" y="0"/>
                        </a:lnTo>
                        <a:close/>
                      </a:path>
                    </a:pathLst>
                  </a:custGeom>
                  <a:solidFill>
                    <a:srgbClr val="FFC000"/>
                  </a:solidFill>
                  <a:ln w="9525">
                    <a:solidFill>
                      <a:srgbClr val="FFC000"/>
                    </a:solidFill>
                    <a:round/>
                  </a:ln>
                </p:spPr>
                <p:txBody>
                  <a:bodyPr vert="horz" wrap="square" lIns="91440" tIns="45720" rIns="91440" bIns="45720" numCol="1" anchor="t" anchorCtr="0" compatLnSpc="1"/>
                  <a:lstStyle/>
                  <a:p>
                    <a:endParaRPr lang="zh-CN" altLang="en-US">
                      <a:solidFill>
                        <a:prstClr val="black"/>
                      </a:solidFill>
                    </a:endParaRPr>
                  </a:p>
                </p:txBody>
              </p:sp>
              <p:sp>
                <p:nvSpPr>
                  <p:cNvPr id="40" name="Freeform 204"/>
                  <p:cNvSpPr/>
                  <p:nvPr/>
                </p:nvSpPr>
                <p:spPr bwMode="auto">
                  <a:xfrm>
                    <a:off x="2830513" y="1441450"/>
                    <a:ext cx="608012" cy="1181100"/>
                  </a:xfrm>
                  <a:custGeom>
                    <a:avLst/>
                    <a:gdLst>
                      <a:gd name="T0" fmla="*/ 136 w 383"/>
                      <a:gd name="T1" fmla="*/ 710 h 744"/>
                      <a:gd name="T2" fmla="*/ 44 w 383"/>
                      <a:gd name="T3" fmla="*/ 634 h 744"/>
                      <a:gd name="T4" fmla="*/ 0 w 383"/>
                      <a:gd name="T5" fmla="*/ 505 h 744"/>
                      <a:gd name="T6" fmla="*/ 18 w 383"/>
                      <a:gd name="T7" fmla="*/ 387 h 744"/>
                      <a:gd name="T8" fmla="*/ 91 w 383"/>
                      <a:gd name="T9" fmla="*/ 292 h 744"/>
                      <a:gd name="T10" fmla="*/ 268 w 383"/>
                      <a:gd name="T11" fmla="*/ 184 h 744"/>
                      <a:gd name="T12" fmla="*/ 287 w 383"/>
                      <a:gd name="T13" fmla="*/ 120 h 744"/>
                      <a:gd name="T14" fmla="*/ 239 w 383"/>
                      <a:gd name="T15" fmla="*/ 90 h 744"/>
                      <a:gd name="T16" fmla="*/ 203 w 383"/>
                      <a:gd name="T17" fmla="*/ 126 h 744"/>
                      <a:gd name="T18" fmla="*/ 212 w 383"/>
                      <a:gd name="T19" fmla="*/ 122 h 744"/>
                      <a:gd name="T20" fmla="*/ 250 w 383"/>
                      <a:gd name="T21" fmla="*/ 119 h 744"/>
                      <a:gd name="T22" fmla="*/ 250 w 383"/>
                      <a:gd name="T23" fmla="*/ 174 h 744"/>
                      <a:gd name="T24" fmla="*/ 196 w 383"/>
                      <a:gd name="T25" fmla="*/ 198 h 744"/>
                      <a:gd name="T26" fmla="*/ 145 w 383"/>
                      <a:gd name="T27" fmla="*/ 169 h 744"/>
                      <a:gd name="T28" fmla="*/ 142 w 383"/>
                      <a:gd name="T29" fmla="*/ 77 h 744"/>
                      <a:gd name="T30" fmla="*/ 229 w 383"/>
                      <a:gd name="T31" fmla="*/ 12 h 744"/>
                      <a:gd name="T32" fmla="*/ 257 w 383"/>
                      <a:gd name="T33" fmla="*/ 26 h 744"/>
                      <a:gd name="T34" fmla="*/ 275 w 383"/>
                      <a:gd name="T35" fmla="*/ 9 h 744"/>
                      <a:gd name="T36" fmla="*/ 341 w 383"/>
                      <a:gd name="T37" fmla="*/ 9 h 744"/>
                      <a:gd name="T38" fmla="*/ 378 w 383"/>
                      <a:gd name="T39" fmla="*/ 71 h 744"/>
                      <a:gd name="T40" fmla="*/ 366 w 383"/>
                      <a:gd name="T41" fmla="*/ 114 h 744"/>
                      <a:gd name="T42" fmla="*/ 380 w 383"/>
                      <a:gd name="T43" fmla="*/ 163 h 744"/>
                      <a:gd name="T44" fmla="*/ 308 w 383"/>
                      <a:gd name="T45" fmla="*/ 246 h 744"/>
                      <a:gd name="T46" fmla="*/ 134 w 383"/>
                      <a:gd name="T47" fmla="*/ 321 h 744"/>
                      <a:gd name="T48" fmla="*/ 52 w 383"/>
                      <a:gd name="T49" fmla="*/ 407 h 744"/>
                      <a:gd name="T50" fmla="*/ 30 w 383"/>
                      <a:gd name="T51" fmla="*/ 524 h 744"/>
                      <a:gd name="T52" fmla="*/ 47 w 383"/>
                      <a:gd name="T53" fmla="*/ 607 h 744"/>
                      <a:gd name="T54" fmla="*/ 43 w 383"/>
                      <a:gd name="T55" fmla="*/ 572 h 744"/>
                      <a:gd name="T56" fmla="*/ 47 w 383"/>
                      <a:gd name="T57" fmla="*/ 452 h 744"/>
                      <a:gd name="T58" fmla="*/ 116 w 383"/>
                      <a:gd name="T59" fmla="*/ 354 h 744"/>
                      <a:gd name="T60" fmla="*/ 215 w 383"/>
                      <a:gd name="T61" fmla="*/ 328 h 744"/>
                      <a:gd name="T62" fmla="*/ 260 w 383"/>
                      <a:gd name="T63" fmla="*/ 366 h 744"/>
                      <a:gd name="T64" fmla="*/ 266 w 383"/>
                      <a:gd name="T65" fmla="*/ 394 h 744"/>
                      <a:gd name="T66" fmla="*/ 285 w 383"/>
                      <a:gd name="T67" fmla="*/ 446 h 744"/>
                      <a:gd name="T68" fmla="*/ 242 w 383"/>
                      <a:gd name="T69" fmla="*/ 491 h 744"/>
                      <a:gd name="T70" fmla="*/ 230 w 383"/>
                      <a:gd name="T71" fmla="*/ 506 h 744"/>
                      <a:gd name="T72" fmla="*/ 173 w 383"/>
                      <a:gd name="T73" fmla="*/ 524 h 744"/>
                      <a:gd name="T74" fmla="*/ 116 w 383"/>
                      <a:gd name="T75" fmla="*/ 491 h 744"/>
                      <a:gd name="T76" fmla="*/ 119 w 383"/>
                      <a:gd name="T77" fmla="*/ 434 h 744"/>
                      <a:gd name="T78" fmla="*/ 173 w 383"/>
                      <a:gd name="T79" fmla="*/ 427 h 744"/>
                      <a:gd name="T80" fmla="*/ 178 w 383"/>
                      <a:gd name="T81" fmla="*/ 461 h 744"/>
                      <a:gd name="T82" fmla="*/ 182 w 383"/>
                      <a:gd name="T83" fmla="*/ 469 h 744"/>
                      <a:gd name="T84" fmla="*/ 203 w 383"/>
                      <a:gd name="T85" fmla="*/ 430 h 744"/>
                      <a:gd name="T86" fmla="*/ 164 w 383"/>
                      <a:gd name="T87" fmla="*/ 391 h 744"/>
                      <a:gd name="T88" fmla="*/ 97 w 383"/>
                      <a:gd name="T89" fmla="*/ 437 h 744"/>
                      <a:gd name="T90" fmla="*/ 70 w 383"/>
                      <a:gd name="T91" fmla="*/ 553 h 744"/>
                      <a:gd name="T92" fmla="*/ 95 w 383"/>
                      <a:gd name="T93" fmla="*/ 650 h 744"/>
                      <a:gd name="T94" fmla="*/ 97 w 383"/>
                      <a:gd name="T95" fmla="*/ 643 h 744"/>
                      <a:gd name="T96" fmla="*/ 92 w 383"/>
                      <a:gd name="T97" fmla="*/ 578 h 744"/>
                      <a:gd name="T98" fmla="*/ 131 w 383"/>
                      <a:gd name="T99" fmla="*/ 550 h 744"/>
                      <a:gd name="T100" fmla="*/ 145 w 383"/>
                      <a:gd name="T101" fmla="*/ 545 h 744"/>
                      <a:gd name="T102" fmla="*/ 184 w 383"/>
                      <a:gd name="T103" fmla="*/ 542 h 744"/>
                      <a:gd name="T104" fmla="*/ 194 w 383"/>
                      <a:gd name="T105" fmla="*/ 569 h 744"/>
                      <a:gd name="T106" fmla="*/ 211 w 383"/>
                      <a:gd name="T107" fmla="*/ 601 h 744"/>
                      <a:gd name="T108" fmla="*/ 164 w 383"/>
                      <a:gd name="T109" fmla="*/ 628 h 744"/>
                      <a:gd name="T110" fmla="*/ 154 w 383"/>
                      <a:gd name="T111" fmla="*/ 595 h 744"/>
                      <a:gd name="T112" fmla="*/ 173 w 383"/>
                      <a:gd name="T113" fmla="*/ 605 h 744"/>
                      <a:gd name="T114" fmla="*/ 169 w 383"/>
                      <a:gd name="T115" fmla="*/ 583 h 744"/>
                      <a:gd name="T116" fmla="*/ 127 w 383"/>
                      <a:gd name="T117" fmla="*/ 602 h 744"/>
                      <a:gd name="T118" fmla="*/ 146 w 383"/>
                      <a:gd name="T119" fmla="*/ 684 h 744"/>
                      <a:gd name="T120" fmla="*/ 217 w 383"/>
                      <a:gd name="T121" fmla="*/ 741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3" h="744">
                        <a:moveTo>
                          <a:pt x="215" y="744"/>
                        </a:moveTo>
                        <a:lnTo>
                          <a:pt x="200" y="737"/>
                        </a:lnTo>
                        <a:lnTo>
                          <a:pt x="191" y="732"/>
                        </a:lnTo>
                        <a:lnTo>
                          <a:pt x="184" y="731"/>
                        </a:lnTo>
                        <a:lnTo>
                          <a:pt x="167" y="726"/>
                        </a:lnTo>
                        <a:lnTo>
                          <a:pt x="151" y="719"/>
                        </a:lnTo>
                        <a:lnTo>
                          <a:pt x="136" y="710"/>
                        </a:lnTo>
                        <a:lnTo>
                          <a:pt x="122" y="701"/>
                        </a:lnTo>
                        <a:lnTo>
                          <a:pt x="107" y="690"/>
                        </a:lnTo>
                        <a:lnTo>
                          <a:pt x="92" y="683"/>
                        </a:lnTo>
                        <a:lnTo>
                          <a:pt x="79" y="672"/>
                        </a:lnTo>
                        <a:lnTo>
                          <a:pt x="65" y="662"/>
                        </a:lnTo>
                        <a:lnTo>
                          <a:pt x="55" y="649"/>
                        </a:lnTo>
                        <a:lnTo>
                          <a:pt x="44" y="634"/>
                        </a:lnTo>
                        <a:lnTo>
                          <a:pt x="27" y="605"/>
                        </a:lnTo>
                        <a:lnTo>
                          <a:pt x="19" y="589"/>
                        </a:lnTo>
                        <a:lnTo>
                          <a:pt x="13" y="574"/>
                        </a:lnTo>
                        <a:lnTo>
                          <a:pt x="7" y="557"/>
                        </a:lnTo>
                        <a:lnTo>
                          <a:pt x="4" y="539"/>
                        </a:lnTo>
                        <a:lnTo>
                          <a:pt x="1" y="523"/>
                        </a:lnTo>
                        <a:lnTo>
                          <a:pt x="0" y="505"/>
                        </a:lnTo>
                        <a:lnTo>
                          <a:pt x="0" y="488"/>
                        </a:lnTo>
                        <a:lnTo>
                          <a:pt x="0" y="470"/>
                        </a:lnTo>
                        <a:lnTo>
                          <a:pt x="1" y="454"/>
                        </a:lnTo>
                        <a:lnTo>
                          <a:pt x="3" y="436"/>
                        </a:lnTo>
                        <a:lnTo>
                          <a:pt x="7" y="419"/>
                        </a:lnTo>
                        <a:lnTo>
                          <a:pt x="12" y="403"/>
                        </a:lnTo>
                        <a:lnTo>
                          <a:pt x="18" y="387"/>
                        </a:lnTo>
                        <a:lnTo>
                          <a:pt x="25" y="372"/>
                        </a:lnTo>
                        <a:lnTo>
                          <a:pt x="33" y="357"/>
                        </a:lnTo>
                        <a:lnTo>
                          <a:pt x="43" y="342"/>
                        </a:lnTo>
                        <a:lnTo>
                          <a:pt x="53" y="328"/>
                        </a:lnTo>
                        <a:lnTo>
                          <a:pt x="65" y="315"/>
                        </a:lnTo>
                        <a:lnTo>
                          <a:pt x="77" y="303"/>
                        </a:lnTo>
                        <a:lnTo>
                          <a:pt x="91" y="292"/>
                        </a:lnTo>
                        <a:lnTo>
                          <a:pt x="119" y="271"/>
                        </a:lnTo>
                        <a:lnTo>
                          <a:pt x="149" y="253"/>
                        </a:lnTo>
                        <a:lnTo>
                          <a:pt x="179" y="237"/>
                        </a:lnTo>
                        <a:lnTo>
                          <a:pt x="209" y="222"/>
                        </a:lnTo>
                        <a:lnTo>
                          <a:pt x="239" y="205"/>
                        </a:lnTo>
                        <a:lnTo>
                          <a:pt x="254" y="195"/>
                        </a:lnTo>
                        <a:lnTo>
                          <a:pt x="268" y="184"/>
                        </a:lnTo>
                        <a:lnTo>
                          <a:pt x="278" y="169"/>
                        </a:lnTo>
                        <a:lnTo>
                          <a:pt x="283" y="162"/>
                        </a:lnTo>
                        <a:lnTo>
                          <a:pt x="285" y="155"/>
                        </a:lnTo>
                        <a:lnTo>
                          <a:pt x="288" y="146"/>
                        </a:lnTo>
                        <a:lnTo>
                          <a:pt x="290" y="138"/>
                        </a:lnTo>
                        <a:lnTo>
                          <a:pt x="288" y="129"/>
                        </a:lnTo>
                        <a:lnTo>
                          <a:pt x="287" y="120"/>
                        </a:lnTo>
                        <a:lnTo>
                          <a:pt x="284" y="111"/>
                        </a:lnTo>
                        <a:lnTo>
                          <a:pt x="280" y="104"/>
                        </a:lnTo>
                        <a:lnTo>
                          <a:pt x="274" y="98"/>
                        </a:lnTo>
                        <a:lnTo>
                          <a:pt x="266" y="95"/>
                        </a:lnTo>
                        <a:lnTo>
                          <a:pt x="257" y="92"/>
                        </a:lnTo>
                        <a:lnTo>
                          <a:pt x="248" y="90"/>
                        </a:lnTo>
                        <a:lnTo>
                          <a:pt x="239" y="90"/>
                        </a:lnTo>
                        <a:lnTo>
                          <a:pt x="232" y="92"/>
                        </a:lnTo>
                        <a:lnTo>
                          <a:pt x="223" y="96"/>
                        </a:lnTo>
                        <a:lnTo>
                          <a:pt x="215" y="101"/>
                        </a:lnTo>
                        <a:lnTo>
                          <a:pt x="209" y="108"/>
                        </a:lnTo>
                        <a:lnTo>
                          <a:pt x="206" y="114"/>
                        </a:lnTo>
                        <a:lnTo>
                          <a:pt x="203" y="122"/>
                        </a:lnTo>
                        <a:lnTo>
                          <a:pt x="203" y="126"/>
                        </a:lnTo>
                        <a:lnTo>
                          <a:pt x="203" y="132"/>
                        </a:lnTo>
                        <a:lnTo>
                          <a:pt x="205" y="138"/>
                        </a:lnTo>
                        <a:lnTo>
                          <a:pt x="205" y="140"/>
                        </a:lnTo>
                        <a:lnTo>
                          <a:pt x="206" y="138"/>
                        </a:lnTo>
                        <a:lnTo>
                          <a:pt x="208" y="134"/>
                        </a:lnTo>
                        <a:lnTo>
                          <a:pt x="209" y="129"/>
                        </a:lnTo>
                        <a:lnTo>
                          <a:pt x="212" y="122"/>
                        </a:lnTo>
                        <a:lnTo>
                          <a:pt x="215" y="119"/>
                        </a:lnTo>
                        <a:lnTo>
                          <a:pt x="218" y="116"/>
                        </a:lnTo>
                        <a:lnTo>
                          <a:pt x="226" y="111"/>
                        </a:lnTo>
                        <a:lnTo>
                          <a:pt x="235" y="111"/>
                        </a:lnTo>
                        <a:lnTo>
                          <a:pt x="239" y="111"/>
                        </a:lnTo>
                        <a:lnTo>
                          <a:pt x="244" y="113"/>
                        </a:lnTo>
                        <a:lnTo>
                          <a:pt x="250" y="119"/>
                        </a:lnTo>
                        <a:lnTo>
                          <a:pt x="256" y="126"/>
                        </a:lnTo>
                        <a:lnTo>
                          <a:pt x="259" y="134"/>
                        </a:lnTo>
                        <a:lnTo>
                          <a:pt x="260" y="143"/>
                        </a:lnTo>
                        <a:lnTo>
                          <a:pt x="260" y="150"/>
                        </a:lnTo>
                        <a:lnTo>
                          <a:pt x="259" y="159"/>
                        </a:lnTo>
                        <a:lnTo>
                          <a:pt x="254" y="166"/>
                        </a:lnTo>
                        <a:lnTo>
                          <a:pt x="250" y="174"/>
                        </a:lnTo>
                        <a:lnTo>
                          <a:pt x="244" y="181"/>
                        </a:lnTo>
                        <a:lnTo>
                          <a:pt x="238" y="186"/>
                        </a:lnTo>
                        <a:lnTo>
                          <a:pt x="230" y="192"/>
                        </a:lnTo>
                        <a:lnTo>
                          <a:pt x="221" y="195"/>
                        </a:lnTo>
                        <a:lnTo>
                          <a:pt x="214" y="196"/>
                        </a:lnTo>
                        <a:lnTo>
                          <a:pt x="205" y="198"/>
                        </a:lnTo>
                        <a:lnTo>
                          <a:pt x="196" y="198"/>
                        </a:lnTo>
                        <a:lnTo>
                          <a:pt x="187" y="198"/>
                        </a:lnTo>
                        <a:lnTo>
                          <a:pt x="179" y="195"/>
                        </a:lnTo>
                        <a:lnTo>
                          <a:pt x="170" y="192"/>
                        </a:lnTo>
                        <a:lnTo>
                          <a:pt x="163" y="189"/>
                        </a:lnTo>
                        <a:lnTo>
                          <a:pt x="157" y="183"/>
                        </a:lnTo>
                        <a:lnTo>
                          <a:pt x="151" y="177"/>
                        </a:lnTo>
                        <a:lnTo>
                          <a:pt x="145" y="169"/>
                        </a:lnTo>
                        <a:lnTo>
                          <a:pt x="140" y="162"/>
                        </a:lnTo>
                        <a:lnTo>
                          <a:pt x="137" y="155"/>
                        </a:lnTo>
                        <a:lnTo>
                          <a:pt x="136" y="146"/>
                        </a:lnTo>
                        <a:lnTo>
                          <a:pt x="133" y="129"/>
                        </a:lnTo>
                        <a:lnTo>
                          <a:pt x="133" y="111"/>
                        </a:lnTo>
                        <a:lnTo>
                          <a:pt x="136" y="93"/>
                        </a:lnTo>
                        <a:lnTo>
                          <a:pt x="142" y="77"/>
                        </a:lnTo>
                        <a:lnTo>
                          <a:pt x="149" y="60"/>
                        </a:lnTo>
                        <a:lnTo>
                          <a:pt x="158" y="47"/>
                        </a:lnTo>
                        <a:lnTo>
                          <a:pt x="170" y="35"/>
                        </a:lnTo>
                        <a:lnTo>
                          <a:pt x="184" y="26"/>
                        </a:lnTo>
                        <a:lnTo>
                          <a:pt x="200" y="18"/>
                        </a:lnTo>
                        <a:lnTo>
                          <a:pt x="218" y="14"/>
                        </a:lnTo>
                        <a:lnTo>
                          <a:pt x="229" y="12"/>
                        </a:lnTo>
                        <a:lnTo>
                          <a:pt x="238" y="12"/>
                        </a:lnTo>
                        <a:lnTo>
                          <a:pt x="242" y="12"/>
                        </a:lnTo>
                        <a:lnTo>
                          <a:pt x="245" y="14"/>
                        </a:lnTo>
                        <a:lnTo>
                          <a:pt x="248" y="17"/>
                        </a:lnTo>
                        <a:lnTo>
                          <a:pt x="251" y="20"/>
                        </a:lnTo>
                        <a:lnTo>
                          <a:pt x="254" y="23"/>
                        </a:lnTo>
                        <a:lnTo>
                          <a:pt x="257" y="26"/>
                        </a:lnTo>
                        <a:lnTo>
                          <a:pt x="260" y="26"/>
                        </a:lnTo>
                        <a:lnTo>
                          <a:pt x="262" y="26"/>
                        </a:lnTo>
                        <a:lnTo>
                          <a:pt x="262" y="24"/>
                        </a:lnTo>
                        <a:lnTo>
                          <a:pt x="262" y="20"/>
                        </a:lnTo>
                        <a:lnTo>
                          <a:pt x="265" y="17"/>
                        </a:lnTo>
                        <a:lnTo>
                          <a:pt x="268" y="14"/>
                        </a:lnTo>
                        <a:lnTo>
                          <a:pt x="275" y="9"/>
                        </a:lnTo>
                        <a:lnTo>
                          <a:pt x="283" y="5"/>
                        </a:lnTo>
                        <a:lnTo>
                          <a:pt x="291" y="3"/>
                        </a:lnTo>
                        <a:lnTo>
                          <a:pt x="299" y="2"/>
                        </a:lnTo>
                        <a:lnTo>
                          <a:pt x="308" y="0"/>
                        </a:lnTo>
                        <a:lnTo>
                          <a:pt x="317" y="2"/>
                        </a:lnTo>
                        <a:lnTo>
                          <a:pt x="324" y="3"/>
                        </a:lnTo>
                        <a:lnTo>
                          <a:pt x="341" y="9"/>
                        </a:lnTo>
                        <a:lnTo>
                          <a:pt x="356" y="18"/>
                        </a:lnTo>
                        <a:lnTo>
                          <a:pt x="363" y="24"/>
                        </a:lnTo>
                        <a:lnTo>
                          <a:pt x="369" y="30"/>
                        </a:lnTo>
                        <a:lnTo>
                          <a:pt x="374" y="38"/>
                        </a:lnTo>
                        <a:lnTo>
                          <a:pt x="377" y="45"/>
                        </a:lnTo>
                        <a:lnTo>
                          <a:pt x="378" y="63"/>
                        </a:lnTo>
                        <a:lnTo>
                          <a:pt x="378" y="71"/>
                        </a:lnTo>
                        <a:lnTo>
                          <a:pt x="378" y="80"/>
                        </a:lnTo>
                        <a:lnTo>
                          <a:pt x="377" y="89"/>
                        </a:lnTo>
                        <a:lnTo>
                          <a:pt x="374" y="96"/>
                        </a:lnTo>
                        <a:lnTo>
                          <a:pt x="369" y="104"/>
                        </a:lnTo>
                        <a:lnTo>
                          <a:pt x="363" y="111"/>
                        </a:lnTo>
                        <a:lnTo>
                          <a:pt x="363" y="113"/>
                        </a:lnTo>
                        <a:lnTo>
                          <a:pt x="366" y="114"/>
                        </a:lnTo>
                        <a:lnTo>
                          <a:pt x="369" y="117"/>
                        </a:lnTo>
                        <a:lnTo>
                          <a:pt x="375" y="122"/>
                        </a:lnTo>
                        <a:lnTo>
                          <a:pt x="380" y="129"/>
                        </a:lnTo>
                        <a:lnTo>
                          <a:pt x="381" y="138"/>
                        </a:lnTo>
                        <a:lnTo>
                          <a:pt x="383" y="147"/>
                        </a:lnTo>
                        <a:lnTo>
                          <a:pt x="381" y="155"/>
                        </a:lnTo>
                        <a:lnTo>
                          <a:pt x="380" y="163"/>
                        </a:lnTo>
                        <a:lnTo>
                          <a:pt x="377" y="171"/>
                        </a:lnTo>
                        <a:lnTo>
                          <a:pt x="369" y="187"/>
                        </a:lnTo>
                        <a:lnTo>
                          <a:pt x="360" y="201"/>
                        </a:lnTo>
                        <a:lnTo>
                          <a:pt x="348" y="214"/>
                        </a:lnTo>
                        <a:lnTo>
                          <a:pt x="336" y="226"/>
                        </a:lnTo>
                        <a:lnTo>
                          <a:pt x="321" y="237"/>
                        </a:lnTo>
                        <a:lnTo>
                          <a:pt x="308" y="246"/>
                        </a:lnTo>
                        <a:lnTo>
                          <a:pt x="291" y="253"/>
                        </a:lnTo>
                        <a:lnTo>
                          <a:pt x="277" y="259"/>
                        </a:lnTo>
                        <a:lnTo>
                          <a:pt x="244" y="270"/>
                        </a:lnTo>
                        <a:lnTo>
                          <a:pt x="211" y="282"/>
                        </a:lnTo>
                        <a:lnTo>
                          <a:pt x="179" y="295"/>
                        </a:lnTo>
                        <a:lnTo>
                          <a:pt x="148" y="312"/>
                        </a:lnTo>
                        <a:lnTo>
                          <a:pt x="134" y="321"/>
                        </a:lnTo>
                        <a:lnTo>
                          <a:pt x="119" y="330"/>
                        </a:lnTo>
                        <a:lnTo>
                          <a:pt x="106" y="340"/>
                        </a:lnTo>
                        <a:lnTo>
                          <a:pt x="92" y="352"/>
                        </a:lnTo>
                        <a:lnTo>
                          <a:pt x="80" y="364"/>
                        </a:lnTo>
                        <a:lnTo>
                          <a:pt x="70" y="378"/>
                        </a:lnTo>
                        <a:lnTo>
                          <a:pt x="61" y="393"/>
                        </a:lnTo>
                        <a:lnTo>
                          <a:pt x="52" y="407"/>
                        </a:lnTo>
                        <a:lnTo>
                          <a:pt x="43" y="422"/>
                        </a:lnTo>
                        <a:lnTo>
                          <a:pt x="37" y="439"/>
                        </a:lnTo>
                        <a:lnTo>
                          <a:pt x="33" y="455"/>
                        </a:lnTo>
                        <a:lnTo>
                          <a:pt x="30" y="472"/>
                        </a:lnTo>
                        <a:lnTo>
                          <a:pt x="28" y="490"/>
                        </a:lnTo>
                        <a:lnTo>
                          <a:pt x="28" y="506"/>
                        </a:lnTo>
                        <a:lnTo>
                          <a:pt x="30" y="524"/>
                        </a:lnTo>
                        <a:lnTo>
                          <a:pt x="31" y="541"/>
                        </a:lnTo>
                        <a:lnTo>
                          <a:pt x="34" y="557"/>
                        </a:lnTo>
                        <a:lnTo>
                          <a:pt x="38" y="575"/>
                        </a:lnTo>
                        <a:lnTo>
                          <a:pt x="43" y="592"/>
                        </a:lnTo>
                        <a:lnTo>
                          <a:pt x="44" y="599"/>
                        </a:lnTo>
                        <a:lnTo>
                          <a:pt x="46" y="602"/>
                        </a:lnTo>
                        <a:lnTo>
                          <a:pt x="47" y="607"/>
                        </a:lnTo>
                        <a:lnTo>
                          <a:pt x="52" y="613"/>
                        </a:lnTo>
                        <a:lnTo>
                          <a:pt x="53" y="614"/>
                        </a:lnTo>
                        <a:lnTo>
                          <a:pt x="53" y="614"/>
                        </a:lnTo>
                        <a:lnTo>
                          <a:pt x="53" y="614"/>
                        </a:lnTo>
                        <a:lnTo>
                          <a:pt x="52" y="605"/>
                        </a:lnTo>
                        <a:lnTo>
                          <a:pt x="46" y="589"/>
                        </a:lnTo>
                        <a:lnTo>
                          <a:pt x="43" y="572"/>
                        </a:lnTo>
                        <a:lnTo>
                          <a:pt x="40" y="554"/>
                        </a:lnTo>
                        <a:lnTo>
                          <a:pt x="38" y="538"/>
                        </a:lnTo>
                        <a:lnTo>
                          <a:pt x="38" y="520"/>
                        </a:lnTo>
                        <a:lnTo>
                          <a:pt x="38" y="503"/>
                        </a:lnTo>
                        <a:lnTo>
                          <a:pt x="40" y="485"/>
                        </a:lnTo>
                        <a:lnTo>
                          <a:pt x="43" y="469"/>
                        </a:lnTo>
                        <a:lnTo>
                          <a:pt x="47" y="452"/>
                        </a:lnTo>
                        <a:lnTo>
                          <a:pt x="53" y="436"/>
                        </a:lnTo>
                        <a:lnTo>
                          <a:pt x="61" y="421"/>
                        </a:lnTo>
                        <a:lnTo>
                          <a:pt x="70" y="406"/>
                        </a:lnTo>
                        <a:lnTo>
                          <a:pt x="80" y="391"/>
                        </a:lnTo>
                        <a:lnTo>
                          <a:pt x="91" y="378"/>
                        </a:lnTo>
                        <a:lnTo>
                          <a:pt x="103" y="366"/>
                        </a:lnTo>
                        <a:lnTo>
                          <a:pt x="116" y="354"/>
                        </a:lnTo>
                        <a:lnTo>
                          <a:pt x="131" y="345"/>
                        </a:lnTo>
                        <a:lnTo>
                          <a:pt x="146" y="337"/>
                        </a:lnTo>
                        <a:lnTo>
                          <a:pt x="163" y="333"/>
                        </a:lnTo>
                        <a:lnTo>
                          <a:pt x="181" y="328"/>
                        </a:lnTo>
                        <a:lnTo>
                          <a:pt x="197" y="327"/>
                        </a:lnTo>
                        <a:lnTo>
                          <a:pt x="206" y="327"/>
                        </a:lnTo>
                        <a:lnTo>
                          <a:pt x="215" y="328"/>
                        </a:lnTo>
                        <a:lnTo>
                          <a:pt x="223" y="331"/>
                        </a:lnTo>
                        <a:lnTo>
                          <a:pt x="230" y="336"/>
                        </a:lnTo>
                        <a:lnTo>
                          <a:pt x="238" y="340"/>
                        </a:lnTo>
                        <a:lnTo>
                          <a:pt x="245" y="345"/>
                        </a:lnTo>
                        <a:lnTo>
                          <a:pt x="251" y="351"/>
                        </a:lnTo>
                        <a:lnTo>
                          <a:pt x="257" y="358"/>
                        </a:lnTo>
                        <a:lnTo>
                          <a:pt x="260" y="366"/>
                        </a:lnTo>
                        <a:lnTo>
                          <a:pt x="262" y="375"/>
                        </a:lnTo>
                        <a:lnTo>
                          <a:pt x="263" y="379"/>
                        </a:lnTo>
                        <a:lnTo>
                          <a:pt x="262" y="384"/>
                        </a:lnTo>
                        <a:lnTo>
                          <a:pt x="259" y="391"/>
                        </a:lnTo>
                        <a:lnTo>
                          <a:pt x="259" y="393"/>
                        </a:lnTo>
                        <a:lnTo>
                          <a:pt x="260" y="394"/>
                        </a:lnTo>
                        <a:lnTo>
                          <a:pt x="266" y="394"/>
                        </a:lnTo>
                        <a:lnTo>
                          <a:pt x="271" y="396"/>
                        </a:lnTo>
                        <a:lnTo>
                          <a:pt x="274" y="397"/>
                        </a:lnTo>
                        <a:lnTo>
                          <a:pt x="280" y="405"/>
                        </a:lnTo>
                        <a:lnTo>
                          <a:pt x="284" y="412"/>
                        </a:lnTo>
                        <a:lnTo>
                          <a:pt x="287" y="419"/>
                        </a:lnTo>
                        <a:lnTo>
                          <a:pt x="287" y="428"/>
                        </a:lnTo>
                        <a:lnTo>
                          <a:pt x="285" y="446"/>
                        </a:lnTo>
                        <a:lnTo>
                          <a:pt x="284" y="454"/>
                        </a:lnTo>
                        <a:lnTo>
                          <a:pt x="283" y="463"/>
                        </a:lnTo>
                        <a:lnTo>
                          <a:pt x="278" y="470"/>
                        </a:lnTo>
                        <a:lnTo>
                          <a:pt x="272" y="476"/>
                        </a:lnTo>
                        <a:lnTo>
                          <a:pt x="259" y="487"/>
                        </a:lnTo>
                        <a:lnTo>
                          <a:pt x="251" y="491"/>
                        </a:lnTo>
                        <a:lnTo>
                          <a:pt x="242" y="491"/>
                        </a:lnTo>
                        <a:lnTo>
                          <a:pt x="238" y="490"/>
                        </a:lnTo>
                        <a:lnTo>
                          <a:pt x="233" y="490"/>
                        </a:lnTo>
                        <a:lnTo>
                          <a:pt x="232" y="491"/>
                        </a:lnTo>
                        <a:lnTo>
                          <a:pt x="232" y="493"/>
                        </a:lnTo>
                        <a:lnTo>
                          <a:pt x="232" y="497"/>
                        </a:lnTo>
                        <a:lnTo>
                          <a:pt x="232" y="502"/>
                        </a:lnTo>
                        <a:lnTo>
                          <a:pt x="230" y="506"/>
                        </a:lnTo>
                        <a:lnTo>
                          <a:pt x="223" y="512"/>
                        </a:lnTo>
                        <a:lnTo>
                          <a:pt x="215" y="517"/>
                        </a:lnTo>
                        <a:lnTo>
                          <a:pt x="208" y="521"/>
                        </a:lnTo>
                        <a:lnTo>
                          <a:pt x="200" y="524"/>
                        </a:lnTo>
                        <a:lnTo>
                          <a:pt x="191" y="524"/>
                        </a:lnTo>
                        <a:lnTo>
                          <a:pt x="182" y="524"/>
                        </a:lnTo>
                        <a:lnTo>
                          <a:pt x="173" y="524"/>
                        </a:lnTo>
                        <a:lnTo>
                          <a:pt x="157" y="521"/>
                        </a:lnTo>
                        <a:lnTo>
                          <a:pt x="148" y="518"/>
                        </a:lnTo>
                        <a:lnTo>
                          <a:pt x="140" y="515"/>
                        </a:lnTo>
                        <a:lnTo>
                          <a:pt x="133" y="511"/>
                        </a:lnTo>
                        <a:lnTo>
                          <a:pt x="125" y="506"/>
                        </a:lnTo>
                        <a:lnTo>
                          <a:pt x="121" y="499"/>
                        </a:lnTo>
                        <a:lnTo>
                          <a:pt x="116" y="491"/>
                        </a:lnTo>
                        <a:lnTo>
                          <a:pt x="113" y="484"/>
                        </a:lnTo>
                        <a:lnTo>
                          <a:pt x="110" y="475"/>
                        </a:lnTo>
                        <a:lnTo>
                          <a:pt x="110" y="467"/>
                        </a:lnTo>
                        <a:lnTo>
                          <a:pt x="110" y="458"/>
                        </a:lnTo>
                        <a:lnTo>
                          <a:pt x="112" y="449"/>
                        </a:lnTo>
                        <a:lnTo>
                          <a:pt x="115" y="442"/>
                        </a:lnTo>
                        <a:lnTo>
                          <a:pt x="119" y="434"/>
                        </a:lnTo>
                        <a:lnTo>
                          <a:pt x="125" y="428"/>
                        </a:lnTo>
                        <a:lnTo>
                          <a:pt x="133" y="422"/>
                        </a:lnTo>
                        <a:lnTo>
                          <a:pt x="142" y="419"/>
                        </a:lnTo>
                        <a:lnTo>
                          <a:pt x="149" y="418"/>
                        </a:lnTo>
                        <a:lnTo>
                          <a:pt x="158" y="419"/>
                        </a:lnTo>
                        <a:lnTo>
                          <a:pt x="166" y="421"/>
                        </a:lnTo>
                        <a:lnTo>
                          <a:pt x="173" y="427"/>
                        </a:lnTo>
                        <a:lnTo>
                          <a:pt x="179" y="433"/>
                        </a:lnTo>
                        <a:lnTo>
                          <a:pt x="184" y="440"/>
                        </a:lnTo>
                        <a:lnTo>
                          <a:pt x="184" y="445"/>
                        </a:lnTo>
                        <a:lnTo>
                          <a:pt x="184" y="449"/>
                        </a:lnTo>
                        <a:lnTo>
                          <a:pt x="182" y="454"/>
                        </a:lnTo>
                        <a:lnTo>
                          <a:pt x="181" y="457"/>
                        </a:lnTo>
                        <a:lnTo>
                          <a:pt x="178" y="461"/>
                        </a:lnTo>
                        <a:lnTo>
                          <a:pt x="173" y="461"/>
                        </a:lnTo>
                        <a:lnTo>
                          <a:pt x="169" y="463"/>
                        </a:lnTo>
                        <a:lnTo>
                          <a:pt x="167" y="464"/>
                        </a:lnTo>
                        <a:lnTo>
                          <a:pt x="169" y="466"/>
                        </a:lnTo>
                        <a:lnTo>
                          <a:pt x="173" y="467"/>
                        </a:lnTo>
                        <a:lnTo>
                          <a:pt x="178" y="469"/>
                        </a:lnTo>
                        <a:lnTo>
                          <a:pt x="182" y="469"/>
                        </a:lnTo>
                        <a:lnTo>
                          <a:pt x="185" y="467"/>
                        </a:lnTo>
                        <a:lnTo>
                          <a:pt x="190" y="466"/>
                        </a:lnTo>
                        <a:lnTo>
                          <a:pt x="193" y="463"/>
                        </a:lnTo>
                        <a:lnTo>
                          <a:pt x="199" y="455"/>
                        </a:lnTo>
                        <a:lnTo>
                          <a:pt x="202" y="448"/>
                        </a:lnTo>
                        <a:lnTo>
                          <a:pt x="203" y="439"/>
                        </a:lnTo>
                        <a:lnTo>
                          <a:pt x="203" y="430"/>
                        </a:lnTo>
                        <a:lnTo>
                          <a:pt x="202" y="422"/>
                        </a:lnTo>
                        <a:lnTo>
                          <a:pt x="199" y="413"/>
                        </a:lnTo>
                        <a:lnTo>
                          <a:pt x="194" y="406"/>
                        </a:lnTo>
                        <a:lnTo>
                          <a:pt x="188" y="400"/>
                        </a:lnTo>
                        <a:lnTo>
                          <a:pt x="181" y="396"/>
                        </a:lnTo>
                        <a:lnTo>
                          <a:pt x="173" y="393"/>
                        </a:lnTo>
                        <a:lnTo>
                          <a:pt x="164" y="391"/>
                        </a:lnTo>
                        <a:lnTo>
                          <a:pt x="155" y="391"/>
                        </a:lnTo>
                        <a:lnTo>
                          <a:pt x="146" y="393"/>
                        </a:lnTo>
                        <a:lnTo>
                          <a:pt x="131" y="400"/>
                        </a:lnTo>
                        <a:lnTo>
                          <a:pt x="124" y="405"/>
                        </a:lnTo>
                        <a:lnTo>
                          <a:pt x="118" y="410"/>
                        </a:lnTo>
                        <a:lnTo>
                          <a:pt x="106" y="424"/>
                        </a:lnTo>
                        <a:lnTo>
                          <a:pt x="97" y="437"/>
                        </a:lnTo>
                        <a:lnTo>
                          <a:pt x="88" y="452"/>
                        </a:lnTo>
                        <a:lnTo>
                          <a:pt x="80" y="469"/>
                        </a:lnTo>
                        <a:lnTo>
                          <a:pt x="76" y="485"/>
                        </a:lnTo>
                        <a:lnTo>
                          <a:pt x="71" y="502"/>
                        </a:lnTo>
                        <a:lnTo>
                          <a:pt x="70" y="518"/>
                        </a:lnTo>
                        <a:lnTo>
                          <a:pt x="68" y="536"/>
                        </a:lnTo>
                        <a:lnTo>
                          <a:pt x="70" y="553"/>
                        </a:lnTo>
                        <a:lnTo>
                          <a:pt x="70" y="571"/>
                        </a:lnTo>
                        <a:lnTo>
                          <a:pt x="71" y="587"/>
                        </a:lnTo>
                        <a:lnTo>
                          <a:pt x="76" y="605"/>
                        </a:lnTo>
                        <a:lnTo>
                          <a:pt x="82" y="622"/>
                        </a:lnTo>
                        <a:lnTo>
                          <a:pt x="89" y="635"/>
                        </a:lnTo>
                        <a:lnTo>
                          <a:pt x="94" y="644"/>
                        </a:lnTo>
                        <a:lnTo>
                          <a:pt x="95" y="650"/>
                        </a:lnTo>
                        <a:lnTo>
                          <a:pt x="97" y="652"/>
                        </a:lnTo>
                        <a:lnTo>
                          <a:pt x="98" y="653"/>
                        </a:lnTo>
                        <a:lnTo>
                          <a:pt x="100" y="652"/>
                        </a:lnTo>
                        <a:lnTo>
                          <a:pt x="101" y="650"/>
                        </a:lnTo>
                        <a:lnTo>
                          <a:pt x="101" y="649"/>
                        </a:lnTo>
                        <a:lnTo>
                          <a:pt x="100" y="647"/>
                        </a:lnTo>
                        <a:lnTo>
                          <a:pt x="97" y="643"/>
                        </a:lnTo>
                        <a:lnTo>
                          <a:pt x="95" y="638"/>
                        </a:lnTo>
                        <a:lnTo>
                          <a:pt x="92" y="631"/>
                        </a:lnTo>
                        <a:lnTo>
                          <a:pt x="91" y="622"/>
                        </a:lnTo>
                        <a:lnTo>
                          <a:pt x="89" y="605"/>
                        </a:lnTo>
                        <a:lnTo>
                          <a:pt x="89" y="596"/>
                        </a:lnTo>
                        <a:lnTo>
                          <a:pt x="91" y="587"/>
                        </a:lnTo>
                        <a:lnTo>
                          <a:pt x="92" y="578"/>
                        </a:lnTo>
                        <a:lnTo>
                          <a:pt x="97" y="571"/>
                        </a:lnTo>
                        <a:lnTo>
                          <a:pt x="101" y="565"/>
                        </a:lnTo>
                        <a:lnTo>
                          <a:pt x="107" y="557"/>
                        </a:lnTo>
                        <a:lnTo>
                          <a:pt x="115" y="553"/>
                        </a:lnTo>
                        <a:lnTo>
                          <a:pt x="122" y="550"/>
                        </a:lnTo>
                        <a:lnTo>
                          <a:pt x="127" y="548"/>
                        </a:lnTo>
                        <a:lnTo>
                          <a:pt x="131" y="550"/>
                        </a:lnTo>
                        <a:lnTo>
                          <a:pt x="134" y="553"/>
                        </a:lnTo>
                        <a:lnTo>
                          <a:pt x="136" y="554"/>
                        </a:lnTo>
                        <a:lnTo>
                          <a:pt x="137" y="556"/>
                        </a:lnTo>
                        <a:lnTo>
                          <a:pt x="140" y="556"/>
                        </a:lnTo>
                        <a:lnTo>
                          <a:pt x="142" y="554"/>
                        </a:lnTo>
                        <a:lnTo>
                          <a:pt x="142" y="550"/>
                        </a:lnTo>
                        <a:lnTo>
                          <a:pt x="145" y="545"/>
                        </a:lnTo>
                        <a:lnTo>
                          <a:pt x="146" y="542"/>
                        </a:lnTo>
                        <a:lnTo>
                          <a:pt x="151" y="539"/>
                        </a:lnTo>
                        <a:lnTo>
                          <a:pt x="154" y="538"/>
                        </a:lnTo>
                        <a:lnTo>
                          <a:pt x="163" y="538"/>
                        </a:lnTo>
                        <a:lnTo>
                          <a:pt x="172" y="538"/>
                        </a:lnTo>
                        <a:lnTo>
                          <a:pt x="181" y="541"/>
                        </a:lnTo>
                        <a:lnTo>
                          <a:pt x="184" y="542"/>
                        </a:lnTo>
                        <a:lnTo>
                          <a:pt x="188" y="545"/>
                        </a:lnTo>
                        <a:lnTo>
                          <a:pt x="190" y="550"/>
                        </a:lnTo>
                        <a:lnTo>
                          <a:pt x="191" y="553"/>
                        </a:lnTo>
                        <a:lnTo>
                          <a:pt x="191" y="562"/>
                        </a:lnTo>
                        <a:lnTo>
                          <a:pt x="191" y="566"/>
                        </a:lnTo>
                        <a:lnTo>
                          <a:pt x="191" y="568"/>
                        </a:lnTo>
                        <a:lnTo>
                          <a:pt x="194" y="569"/>
                        </a:lnTo>
                        <a:lnTo>
                          <a:pt x="199" y="568"/>
                        </a:lnTo>
                        <a:lnTo>
                          <a:pt x="203" y="568"/>
                        </a:lnTo>
                        <a:lnTo>
                          <a:pt x="206" y="571"/>
                        </a:lnTo>
                        <a:lnTo>
                          <a:pt x="208" y="574"/>
                        </a:lnTo>
                        <a:lnTo>
                          <a:pt x="211" y="583"/>
                        </a:lnTo>
                        <a:lnTo>
                          <a:pt x="211" y="592"/>
                        </a:lnTo>
                        <a:lnTo>
                          <a:pt x="211" y="601"/>
                        </a:lnTo>
                        <a:lnTo>
                          <a:pt x="208" y="608"/>
                        </a:lnTo>
                        <a:lnTo>
                          <a:pt x="202" y="616"/>
                        </a:lnTo>
                        <a:lnTo>
                          <a:pt x="196" y="622"/>
                        </a:lnTo>
                        <a:lnTo>
                          <a:pt x="190" y="628"/>
                        </a:lnTo>
                        <a:lnTo>
                          <a:pt x="181" y="629"/>
                        </a:lnTo>
                        <a:lnTo>
                          <a:pt x="173" y="629"/>
                        </a:lnTo>
                        <a:lnTo>
                          <a:pt x="164" y="628"/>
                        </a:lnTo>
                        <a:lnTo>
                          <a:pt x="160" y="626"/>
                        </a:lnTo>
                        <a:lnTo>
                          <a:pt x="157" y="623"/>
                        </a:lnTo>
                        <a:lnTo>
                          <a:pt x="152" y="616"/>
                        </a:lnTo>
                        <a:lnTo>
                          <a:pt x="149" y="607"/>
                        </a:lnTo>
                        <a:lnTo>
                          <a:pt x="149" y="602"/>
                        </a:lnTo>
                        <a:lnTo>
                          <a:pt x="151" y="599"/>
                        </a:lnTo>
                        <a:lnTo>
                          <a:pt x="154" y="595"/>
                        </a:lnTo>
                        <a:lnTo>
                          <a:pt x="157" y="592"/>
                        </a:lnTo>
                        <a:lnTo>
                          <a:pt x="161" y="592"/>
                        </a:lnTo>
                        <a:lnTo>
                          <a:pt x="166" y="592"/>
                        </a:lnTo>
                        <a:lnTo>
                          <a:pt x="170" y="595"/>
                        </a:lnTo>
                        <a:lnTo>
                          <a:pt x="172" y="599"/>
                        </a:lnTo>
                        <a:lnTo>
                          <a:pt x="172" y="604"/>
                        </a:lnTo>
                        <a:lnTo>
                          <a:pt x="173" y="605"/>
                        </a:lnTo>
                        <a:lnTo>
                          <a:pt x="175" y="605"/>
                        </a:lnTo>
                        <a:lnTo>
                          <a:pt x="178" y="601"/>
                        </a:lnTo>
                        <a:lnTo>
                          <a:pt x="178" y="596"/>
                        </a:lnTo>
                        <a:lnTo>
                          <a:pt x="178" y="593"/>
                        </a:lnTo>
                        <a:lnTo>
                          <a:pt x="175" y="589"/>
                        </a:lnTo>
                        <a:lnTo>
                          <a:pt x="172" y="586"/>
                        </a:lnTo>
                        <a:lnTo>
                          <a:pt x="169" y="583"/>
                        </a:lnTo>
                        <a:lnTo>
                          <a:pt x="160" y="580"/>
                        </a:lnTo>
                        <a:lnTo>
                          <a:pt x="157" y="580"/>
                        </a:lnTo>
                        <a:lnTo>
                          <a:pt x="152" y="580"/>
                        </a:lnTo>
                        <a:lnTo>
                          <a:pt x="143" y="584"/>
                        </a:lnTo>
                        <a:lnTo>
                          <a:pt x="136" y="589"/>
                        </a:lnTo>
                        <a:lnTo>
                          <a:pt x="130" y="595"/>
                        </a:lnTo>
                        <a:lnTo>
                          <a:pt x="127" y="602"/>
                        </a:lnTo>
                        <a:lnTo>
                          <a:pt x="125" y="611"/>
                        </a:lnTo>
                        <a:lnTo>
                          <a:pt x="125" y="620"/>
                        </a:lnTo>
                        <a:lnTo>
                          <a:pt x="125" y="628"/>
                        </a:lnTo>
                        <a:lnTo>
                          <a:pt x="130" y="644"/>
                        </a:lnTo>
                        <a:lnTo>
                          <a:pt x="134" y="662"/>
                        </a:lnTo>
                        <a:lnTo>
                          <a:pt x="142" y="677"/>
                        </a:lnTo>
                        <a:lnTo>
                          <a:pt x="146" y="684"/>
                        </a:lnTo>
                        <a:lnTo>
                          <a:pt x="151" y="690"/>
                        </a:lnTo>
                        <a:lnTo>
                          <a:pt x="164" y="702"/>
                        </a:lnTo>
                        <a:lnTo>
                          <a:pt x="178" y="714"/>
                        </a:lnTo>
                        <a:lnTo>
                          <a:pt x="191" y="723"/>
                        </a:lnTo>
                        <a:lnTo>
                          <a:pt x="206" y="732"/>
                        </a:lnTo>
                        <a:lnTo>
                          <a:pt x="214" y="737"/>
                        </a:lnTo>
                        <a:lnTo>
                          <a:pt x="217" y="741"/>
                        </a:lnTo>
                        <a:lnTo>
                          <a:pt x="217" y="743"/>
                        </a:lnTo>
                        <a:lnTo>
                          <a:pt x="215" y="744"/>
                        </a:lnTo>
                        <a:lnTo>
                          <a:pt x="215" y="744"/>
                        </a:lnTo>
                        <a:lnTo>
                          <a:pt x="215" y="744"/>
                        </a:lnTo>
                        <a:close/>
                      </a:path>
                    </a:pathLst>
                  </a:custGeom>
                  <a:solidFill>
                    <a:srgbClr val="FFC000"/>
                  </a:solidFill>
                  <a:ln w="9525">
                    <a:solidFill>
                      <a:srgbClr val="FFC000"/>
                    </a:solidFill>
                    <a:round/>
                  </a:ln>
                </p:spPr>
                <p:txBody>
                  <a:bodyPr vert="horz" wrap="square" lIns="91440" tIns="45720" rIns="91440" bIns="45720" numCol="1" anchor="t" anchorCtr="0" compatLnSpc="1"/>
                  <a:lstStyle/>
                  <a:p>
                    <a:endParaRPr lang="zh-CN" altLang="en-US">
                      <a:solidFill>
                        <a:prstClr val="black"/>
                      </a:solidFill>
                    </a:endParaRPr>
                  </a:p>
                </p:txBody>
              </p:sp>
            </p:grpSp>
            <p:sp>
              <p:nvSpPr>
                <p:cNvPr id="30" name="Freeform 206"/>
                <p:cNvSpPr/>
                <p:nvPr/>
              </p:nvSpPr>
              <p:spPr bwMode="auto">
                <a:xfrm>
                  <a:off x="4673973" y="2215192"/>
                  <a:ext cx="212725" cy="381000"/>
                </a:xfrm>
                <a:custGeom>
                  <a:avLst/>
                  <a:gdLst>
                    <a:gd name="T0" fmla="*/ 125 w 134"/>
                    <a:gd name="T1" fmla="*/ 3 h 240"/>
                    <a:gd name="T2" fmla="*/ 104 w 134"/>
                    <a:gd name="T3" fmla="*/ 15 h 240"/>
                    <a:gd name="T4" fmla="*/ 67 w 134"/>
                    <a:gd name="T5" fmla="*/ 41 h 240"/>
                    <a:gd name="T6" fmla="*/ 44 w 134"/>
                    <a:gd name="T7" fmla="*/ 63 h 240"/>
                    <a:gd name="T8" fmla="*/ 25 w 134"/>
                    <a:gd name="T9" fmla="*/ 87 h 240"/>
                    <a:gd name="T10" fmla="*/ 12 w 134"/>
                    <a:gd name="T11" fmla="*/ 116 h 240"/>
                    <a:gd name="T12" fmla="*/ 3 w 134"/>
                    <a:gd name="T13" fmla="*/ 144 h 240"/>
                    <a:gd name="T14" fmla="*/ 0 w 134"/>
                    <a:gd name="T15" fmla="*/ 175 h 240"/>
                    <a:gd name="T16" fmla="*/ 4 w 134"/>
                    <a:gd name="T17" fmla="*/ 198 h 240"/>
                    <a:gd name="T18" fmla="*/ 12 w 134"/>
                    <a:gd name="T19" fmla="*/ 213 h 240"/>
                    <a:gd name="T20" fmla="*/ 22 w 134"/>
                    <a:gd name="T21" fmla="*/ 225 h 240"/>
                    <a:gd name="T22" fmla="*/ 35 w 134"/>
                    <a:gd name="T23" fmla="*/ 234 h 240"/>
                    <a:gd name="T24" fmla="*/ 49 w 134"/>
                    <a:gd name="T25" fmla="*/ 238 h 240"/>
                    <a:gd name="T26" fmla="*/ 73 w 134"/>
                    <a:gd name="T27" fmla="*/ 238 h 240"/>
                    <a:gd name="T28" fmla="*/ 88 w 134"/>
                    <a:gd name="T29" fmla="*/ 235 h 240"/>
                    <a:gd name="T30" fmla="*/ 101 w 134"/>
                    <a:gd name="T31" fmla="*/ 228 h 240"/>
                    <a:gd name="T32" fmla="*/ 122 w 134"/>
                    <a:gd name="T33" fmla="*/ 204 h 240"/>
                    <a:gd name="T34" fmla="*/ 128 w 134"/>
                    <a:gd name="T35" fmla="*/ 190 h 240"/>
                    <a:gd name="T36" fmla="*/ 128 w 134"/>
                    <a:gd name="T37" fmla="*/ 174 h 240"/>
                    <a:gd name="T38" fmla="*/ 127 w 134"/>
                    <a:gd name="T39" fmla="*/ 162 h 240"/>
                    <a:gd name="T40" fmla="*/ 121 w 134"/>
                    <a:gd name="T41" fmla="*/ 159 h 240"/>
                    <a:gd name="T42" fmla="*/ 116 w 134"/>
                    <a:gd name="T43" fmla="*/ 156 h 240"/>
                    <a:gd name="T44" fmla="*/ 118 w 134"/>
                    <a:gd name="T45" fmla="*/ 150 h 240"/>
                    <a:gd name="T46" fmla="*/ 119 w 134"/>
                    <a:gd name="T47" fmla="*/ 142 h 240"/>
                    <a:gd name="T48" fmla="*/ 112 w 134"/>
                    <a:gd name="T49" fmla="*/ 129 h 240"/>
                    <a:gd name="T50" fmla="*/ 103 w 134"/>
                    <a:gd name="T51" fmla="*/ 123 h 240"/>
                    <a:gd name="T52" fmla="*/ 91 w 134"/>
                    <a:gd name="T53" fmla="*/ 123 h 240"/>
                    <a:gd name="T54" fmla="*/ 83 w 134"/>
                    <a:gd name="T55" fmla="*/ 126 h 240"/>
                    <a:gd name="T56" fmla="*/ 74 w 134"/>
                    <a:gd name="T57" fmla="*/ 132 h 240"/>
                    <a:gd name="T58" fmla="*/ 67 w 134"/>
                    <a:gd name="T59" fmla="*/ 130 h 240"/>
                    <a:gd name="T60" fmla="*/ 59 w 134"/>
                    <a:gd name="T61" fmla="*/ 130 h 240"/>
                    <a:gd name="T62" fmla="*/ 50 w 134"/>
                    <a:gd name="T63" fmla="*/ 139 h 240"/>
                    <a:gd name="T64" fmla="*/ 46 w 134"/>
                    <a:gd name="T65" fmla="*/ 153 h 240"/>
                    <a:gd name="T66" fmla="*/ 47 w 134"/>
                    <a:gd name="T67" fmla="*/ 169 h 240"/>
                    <a:gd name="T68" fmla="*/ 58 w 134"/>
                    <a:gd name="T69" fmla="*/ 181 h 240"/>
                    <a:gd name="T70" fmla="*/ 64 w 134"/>
                    <a:gd name="T71" fmla="*/ 183 h 240"/>
                    <a:gd name="T72" fmla="*/ 73 w 134"/>
                    <a:gd name="T73" fmla="*/ 181 h 240"/>
                    <a:gd name="T74" fmla="*/ 77 w 134"/>
                    <a:gd name="T75" fmla="*/ 175 h 240"/>
                    <a:gd name="T76" fmla="*/ 79 w 134"/>
                    <a:gd name="T77" fmla="*/ 168 h 240"/>
                    <a:gd name="T78" fmla="*/ 76 w 134"/>
                    <a:gd name="T79" fmla="*/ 162 h 240"/>
                    <a:gd name="T80" fmla="*/ 68 w 134"/>
                    <a:gd name="T81" fmla="*/ 160 h 240"/>
                    <a:gd name="T82" fmla="*/ 67 w 134"/>
                    <a:gd name="T83" fmla="*/ 159 h 240"/>
                    <a:gd name="T84" fmla="*/ 73 w 134"/>
                    <a:gd name="T85" fmla="*/ 154 h 240"/>
                    <a:gd name="T86" fmla="*/ 80 w 134"/>
                    <a:gd name="T87" fmla="*/ 156 h 240"/>
                    <a:gd name="T88" fmla="*/ 86 w 134"/>
                    <a:gd name="T89" fmla="*/ 162 h 240"/>
                    <a:gd name="T90" fmla="*/ 88 w 134"/>
                    <a:gd name="T91" fmla="*/ 172 h 240"/>
                    <a:gd name="T92" fmla="*/ 83 w 134"/>
                    <a:gd name="T93" fmla="*/ 187 h 240"/>
                    <a:gd name="T94" fmla="*/ 77 w 134"/>
                    <a:gd name="T95" fmla="*/ 193 h 240"/>
                    <a:gd name="T96" fmla="*/ 64 w 134"/>
                    <a:gd name="T97" fmla="*/ 199 h 240"/>
                    <a:gd name="T98" fmla="*/ 49 w 134"/>
                    <a:gd name="T99" fmla="*/ 198 h 240"/>
                    <a:gd name="T100" fmla="*/ 37 w 134"/>
                    <a:gd name="T101" fmla="*/ 187 h 240"/>
                    <a:gd name="T102" fmla="*/ 29 w 134"/>
                    <a:gd name="T103" fmla="*/ 174 h 240"/>
                    <a:gd name="T104" fmla="*/ 26 w 134"/>
                    <a:gd name="T105" fmla="*/ 159 h 240"/>
                    <a:gd name="T106" fmla="*/ 29 w 134"/>
                    <a:gd name="T107" fmla="*/ 127 h 240"/>
                    <a:gd name="T108" fmla="*/ 40 w 134"/>
                    <a:gd name="T109" fmla="*/ 99 h 240"/>
                    <a:gd name="T110" fmla="*/ 58 w 134"/>
                    <a:gd name="T111" fmla="*/ 74 h 240"/>
                    <a:gd name="T112" fmla="*/ 89 w 134"/>
                    <a:gd name="T113" fmla="*/ 39 h 240"/>
                    <a:gd name="T114" fmla="*/ 106 w 134"/>
                    <a:gd name="T115" fmla="*/ 23 h 240"/>
                    <a:gd name="T116" fmla="*/ 125 w 134"/>
                    <a:gd name="T117" fmla="*/ 11 h 240"/>
                    <a:gd name="T118" fmla="*/ 134 w 134"/>
                    <a:gd name="T119" fmla="*/ 3 h 240"/>
                    <a:gd name="T120" fmla="*/ 133 w 134"/>
                    <a:gd name="T1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240">
                      <a:moveTo>
                        <a:pt x="133" y="0"/>
                      </a:moveTo>
                      <a:lnTo>
                        <a:pt x="125" y="3"/>
                      </a:lnTo>
                      <a:lnTo>
                        <a:pt x="118" y="8"/>
                      </a:lnTo>
                      <a:lnTo>
                        <a:pt x="104" y="15"/>
                      </a:lnTo>
                      <a:lnTo>
                        <a:pt x="79" y="32"/>
                      </a:lnTo>
                      <a:lnTo>
                        <a:pt x="67" y="41"/>
                      </a:lnTo>
                      <a:lnTo>
                        <a:pt x="55" y="51"/>
                      </a:lnTo>
                      <a:lnTo>
                        <a:pt x="44" y="63"/>
                      </a:lnTo>
                      <a:lnTo>
                        <a:pt x="34" y="75"/>
                      </a:lnTo>
                      <a:lnTo>
                        <a:pt x="25" y="87"/>
                      </a:lnTo>
                      <a:lnTo>
                        <a:pt x="17" y="101"/>
                      </a:lnTo>
                      <a:lnTo>
                        <a:pt x="12" y="116"/>
                      </a:lnTo>
                      <a:lnTo>
                        <a:pt x="6" y="129"/>
                      </a:lnTo>
                      <a:lnTo>
                        <a:pt x="3" y="144"/>
                      </a:lnTo>
                      <a:lnTo>
                        <a:pt x="0" y="160"/>
                      </a:lnTo>
                      <a:lnTo>
                        <a:pt x="0" y="175"/>
                      </a:lnTo>
                      <a:lnTo>
                        <a:pt x="3" y="192"/>
                      </a:lnTo>
                      <a:lnTo>
                        <a:pt x="4" y="198"/>
                      </a:lnTo>
                      <a:lnTo>
                        <a:pt x="9" y="205"/>
                      </a:lnTo>
                      <a:lnTo>
                        <a:pt x="12" y="213"/>
                      </a:lnTo>
                      <a:lnTo>
                        <a:pt x="17" y="219"/>
                      </a:lnTo>
                      <a:lnTo>
                        <a:pt x="22" y="225"/>
                      </a:lnTo>
                      <a:lnTo>
                        <a:pt x="28" y="229"/>
                      </a:lnTo>
                      <a:lnTo>
                        <a:pt x="35" y="234"/>
                      </a:lnTo>
                      <a:lnTo>
                        <a:pt x="41" y="237"/>
                      </a:lnTo>
                      <a:lnTo>
                        <a:pt x="49" y="238"/>
                      </a:lnTo>
                      <a:lnTo>
                        <a:pt x="56" y="240"/>
                      </a:lnTo>
                      <a:lnTo>
                        <a:pt x="73" y="238"/>
                      </a:lnTo>
                      <a:lnTo>
                        <a:pt x="80" y="238"/>
                      </a:lnTo>
                      <a:lnTo>
                        <a:pt x="88" y="235"/>
                      </a:lnTo>
                      <a:lnTo>
                        <a:pt x="95" y="232"/>
                      </a:lnTo>
                      <a:lnTo>
                        <a:pt x="101" y="228"/>
                      </a:lnTo>
                      <a:lnTo>
                        <a:pt x="113" y="217"/>
                      </a:lnTo>
                      <a:lnTo>
                        <a:pt x="122" y="204"/>
                      </a:lnTo>
                      <a:lnTo>
                        <a:pt x="127" y="198"/>
                      </a:lnTo>
                      <a:lnTo>
                        <a:pt x="128" y="190"/>
                      </a:lnTo>
                      <a:lnTo>
                        <a:pt x="130" y="183"/>
                      </a:lnTo>
                      <a:lnTo>
                        <a:pt x="128" y="174"/>
                      </a:lnTo>
                      <a:lnTo>
                        <a:pt x="128" y="166"/>
                      </a:lnTo>
                      <a:lnTo>
                        <a:pt x="127" y="162"/>
                      </a:lnTo>
                      <a:lnTo>
                        <a:pt x="124" y="160"/>
                      </a:lnTo>
                      <a:lnTo>
                        <a:pt x="121" y="159"/>
                      </a:lnTo>
                      <a:lnTo>
                        <a:pt x="116" y="157"/>
                      </a:lnTo>
                      <a:lnTo>
                        <a:pt x="116" y="156"/>
                      </a:lnTo>
                      <a:lnTo>
                        <a:pt x="116" y="154"/>
                      </a:lnTo>
                      <a:lnTo>
                        <a:pt x="118" y="150"/>
                      </a:lnTo>
                      <a:lnTo>
                        <a:pt x="119" y="147"/>
                      </a:lnTo>
                      <a:lnTo>
                        <a:pt x="119" y="142"/>
                      </a:lnTo>
                      <a:lnTo>
                        <a:pt x="116" y="135"/>
                      </a:lnTo>
                      <a:lnTo>
                        <a:pt x="112" y="129"/>
                      </a:lnTo>
                      <a:lnTo>
                        <a:pt x="106" y="125"/>
                      </a:lnTo>
                      <a:lnTo>
                        <a:pt x="103" y="123"/>
                      </a:lnTo>
                      <a:lnTo>
                        <a:pt x="98" y="122"/>
                      </a:lnTo>
                      <a:lnTo>
                        <a:pt x="91" y="123"/>
                      </a:lnTo>
                      <a:lnTo>
                        <a:pt x="86" y="125"/>
                      </a:lnTo>
                      <a:lnTo>
                        <a:pt x="83" y="126"/>
                      </a:lnTo>
                      <a:lnTo>
                        <a:pt x="79" y="132"/>
                      </a:lnTo>
                      <a:lnTo>
                        <a:pt x="74" y="132"/>
                      </a:lnTo>
                      <a:lnTo>
                        <a:pt x="71" y="132"/>
                      </a:lnTo>
                      <a:lnTo>
                        <a:pt x="67" y="130"/>
                      </a:lnTo>
                      <a:lnTo>
                        <a:pt x="64" y="130"/>
                      </a:lnTo>
                      <a:lnTo>
                        <a:pt x="59" y="130"/>
                      </a:lnTo>
                      <a:lnTo>
                        <a:pt x="56" y="133"/>
                      </a:lnTo>
                      <a:lnTo>
                        <a:pt x="50" y="139"/>
                      </a:lnTo>
                      <a:lnTo>
                        <a:pt x="47" y="145"/>
                      </a:lnTo>
                      <a:lnTo>
                        <a:pt x="46" y="153"/>
                      </a:lnTo>
                      <a:lnTo>
                        <a:pt x="46" y="162"/>
                      </a:lnTo>
                      <a:lnTo>
                        <a:pt x="47" y="169"/>
                      </a:lnTo>
                      <a:lnTo>
                        <a:pt x="52" y="175"/>
                      </a:lnTo>
                      <a:lnTo>
                        <a:pt x="58" y="181"/>
                      </a:lnTo>
                      <a:lnTo>
                        <a:pt x="61" y="183"/>
                      </a:lnTo>
                      <a:lnTo>
                        <a:pt x="64" y="183"/>
                      </a:lnTo>
                      <a:lnTo>
                        <a:pt x="68" y="183"/>
                      </a:lnTo>
                      <a:lnTo>
                        <a:pt x="73" y="181"/>
                      </a:lnTo>
                      <a:lnTo>
                        <a:pt x="76" y="180"/>
                      </a:lnTo>
                      <a:lnTo>
                        <a:pt x="77" y="175"/>
                      </a:lnTo>
                      <a:lnTo>
                        <a:pt x="79" y="172"/>
                      </a:lnTo>
                      <a:lnTo>
                        <a:pt x="79" y="168"/>
                      </a:lnTo>
                      <a:lnTo>
                        <a:pt x="79" y="165"/>
                      </a:lnTo>
                      <a:lnTo>
                        <a:pt x="76" y="162"/>
                      </a:lnTo>
                      <a:lnTo>
                        <a:pt x="73" y="160"/>
                      </a:lnTo>
                      <a:lnTo>
                        <a:pt x="68" y="160"/>
                      </a:lnTo>
                      <a:lnTo>
                        <a:pt x="67" y="160"/>
                      </a:lnTo>
                      <a:lnTo>
                        <a:pt x="67" y="159"/>
                      </a:lnTo>
                      <a:lnTo>
                        <a:pt x="70" y="156"/>
                      </a:lnTo>
                      <a:lnTo>
                        <a:pt x="73" y="154"/>
                      </a:lnTo>
                      <a:lnTo>
                        <a:pt x="77" y="154"/>
                      </a:lnTo>
                      <a:lnTo>
                        <a:pt x="80" y="156"/>
                      </a:lnTo>
                      <a:lnTo>
                        <a:pt x="85" y="159"/>
                      </a:lnTo>
                      <a:lnTo>
                        <a:pt x="86" y="162"/>
                      </a:lnTo>
                      <a:lnTo>
                        <a:pt x="88" y="165"/>
                      </a:lnTo>
                      <a:lnTo>
                        <a:pt x="88" y="172"/>
                      </a:lnTo>
                      <a:lnTo>
                        <a:pt x="86" y="181"/>
                      </a:lnTo>
                      <a:lnTo>
                        <a:pt x="83" y="187"/>
                      </a:lnTo>
                      <a:lnTo>
                        <a:pt x="80" y="190"/>
                      </a:lnTo>
                      <a:lnTo>
                        <a:pt x="77" y="193"/>
                      </a:lnTo>
                      <a:lnTo>
                        <a:pt x="71" y="196"/>
                      </a:lnTo>
                      <a:lnTo>
                        <a:pt x="64" y="199"/>
                      </a:lnTo>
                      <a:lnTo>
                        <a:pt x="56" y="199"/>
                      </a:lnTo>
                      <a:lnTo>
                        <a:pt x="49" y="198"/>
                      </a:lnTo>
                      <a:lnTo>
                        <a:pt x="41" y="193"/>
                      </a:lnTo>
                      <a:lnTo>
                        <a:pt x="37" y="187"/>
                      </a:lnTo>
                      <a:lnTo>
                        <a:pt x="32" y="181"/>
                      </a:lnTo>
                      <a:lnTo>
                        <a:pt x="29" y="174"/>
                      </a:lnTo>
                      <a:lnTo>
                        <a:pt x="26" y="166"/>
                      </a:lnTo>
                      <a:lnTo>
                        <a:pt x="26" y="159"/>
                      </a:lnTo>
                      <a:lnTo>
                        <a:pt x="26" y="144"/>
                      </a:lnTo>
                      <a:lnTo>
                        <a:pt x="29" y="127"/>
                      </a:lnTo>
                      <a:lnTo>
                        <a:pt x="34" y="114"/>
                      </a:lnTo>
                      <a:lnTo>
                        <a:pt x="40" y="99"/>
                      </a:lnTo>
                      <a:lnTo>
                        <a:pt x="49" y="86"/>
                      </a:lnTo>
                      <a:lnTo>
                        <a:pt x="58" y="74"/>
                      </a:lnTo>
                      <a:lnTo>
                        <a:pt x="67" y="62"/>
                      </a:lnTo>
                      <a:lnTo>
                        <a:pt x="89" y="39"/>
                      </a:lnTo>
                      <a:lnTo>
                        <a:pt x="100" y="27"/>
                      </a:lnTo>
                      <a:lnTo>
                        <a:pt x="106" y="23"/>
                      </a:lnTo>
                      <a:lnTo>
                        <a:pt x="112" y="18"/>
                      </a:lnTo>
                      <a:lnTo>
                        <a:pt x="125" y="11"/>
                      </a:lnTo>
                      <a:lnTo>
                        <a:pt x="131" y="6"/>
                      </a:lnTo>
                      <a:lnTo>
                        <a:pt x="134" y="3"/>
                      </a:lnTo>
                      <a:lnTo>
                        <a:pt x="134" y="2"/>
                      </a:lnTo>
                      <a:lnTo>
                        <a:pt x="133" y="0"/>
                      </a:lnTo>
                      <a:lnTo>
                        <a:pt x="133" y="0"/>
                      </a:lnTo>
                      <a:close/>
                    </a:path>
                  </a:pathLst>
                </a:custGeom>
                <a:solidFill>
                  <a:srgbClr val="FFC000"/>
                </a:solidFill>
                <a:ln w="9525">
                  <a:solidFill>
                    <a:srgbClr val="FFC000"/>
                  </a:solid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207"/>
                <p:cNvSpPr/>
                <p:nvPr/>
              </p:nvSpPr>
              <p:spPr bwMode="auto">
                <a:xfrm>
                  <a:off x="4532685" y="2356480"/>
                  <a:ext cx="171450" cy="406400"/>
                </a:xfrm>
                <a:custGeom>
                  <a:avLst/>
                  <a:gdLst>
                    <a:gd name="T0" fmla="*/ 36 w 108"/>
                    <a:gd name="T1" fmla="*/ 197 h 256"/>
                    <a:gd name="T2" fmla="*/ 45 w 108"/>
                    <a:gd name="T3" fmla="*/ 197 h 256"/>
                    <a:gd name="T4" fmla="*/ 53 w 108"/>
                    <a:gd name="T5" fmla="*/ 190 h 256"/>
                    <a:gd name="T6" fmla="*/ 53 w 108"/>
                    <a:gd name="T7" fmla="*/ 178 h 256"/>
                    <a:gd name="T8" fmla="*/ 45 w 108"/>
                    <a:gd name="T9" fmla="*/ 169 h 256"/>
                    <a:gd name="T10" fmla="*/ 33 w 108"/>
                    <a:gd name="T11" fmla="*/ 164 h 256"/>
                    <a:gd name="T12" fmla="*/ 21 w 108"/>
                    <a:gd name="T13" fmla="*/ 164 h 256"/>
                    <a:gd name="T14" fmla="*/ 11 w 108"/>
                    <a:gd name="T15" fmla="*/ 170 h 256"/>
                    <a:gd name="T16" fmla="*/ 3 w 108"/>
                    <a:gd name="T17" fmla="*/ 179 h 256"/>
                    <a:gd name="T18" fmla="*/ 0 w 108"/>
                    <a:gd name="T19" fmla="*/ 191 h 256"/>
                    <a:gd name="T20" fmla="*/ 0 w 108"/>
                    <a:gd name="T21" fmla="*/ 203 h 256"/>
                    <a:gd name="T22" fmla="*/ 9 w 108"/>
                    <a:gd name="T23" fmla="*/ 232 h 256"/>
                    <a:gd name="T24" fmla="*/ 18 w 108"/>
                    <a:gd name="T25" fmla="*/ 239 h 256"/>
                    <a:gd name="T26" fmla="*/ 30 w 108"/>
                    <a:gd name="T27" fmla="*/ 244 h 256"/>
                    <a:gd name="T28" fmla="*/ 36 w 108"/>
                    <a:gd name="T29" fmla="*/ 242 h 256"/>
                    <a:gd name="T30" fmla="*/ 42 w 108"/>
                    <a:gd name="T31" fmla="*/ 239 h 256"/>
                    <a:gd name="T32" fmla="*/ 45 w 108"/>
                    <a:gd name="T33" fmla="*/ 242 h 256"/>
                    <a:gd name="T34" fmla="*/ 50 w 108"/>
                    <a:gd name="T35" fmla="*/ 250 h 256"/>
                    <a:gd name="T36" fmla="*/ 57 w 108"/>
                    <a:gd name="T37" fmla="*/ 254 h 256"/>
                    <a:gd name="T38" fmla="*/ 69 w 108"/>
                    <a:gd name="T39" fmla="*/ 256 h 256"/>
                    <a:gd name="T40" fmla="*/ 84 w 108"/>
                    <a:gd name="T41" fmla="*/ 245 h 256"/>
                    <a:gd name="T42" fmla="*/ 95 w 108"/>
                    <a:gd name="T43" fmla="*/ 232 h 256"/>
                    <a:gd name="T44" fmla="*/ 96 w 108"/>
                    <a:gd name="T45" fmla="*/ 220 h 256"/>
                    <a:gd name="T46" fmla="*/ 95 w 108"/>
                    <a:gd name="T47" fmla="*/ 214 h 256"/>
                    <a:gd name="T48" fmla="*/ 98 w 108"/>
                    <a:gd name="T49" fmla="*/ 209 h 256"/>
                    <a:gd name="T50" fmla="*/ 106 w 108"/>
                    <a:gd name="T51" fmla="*/ 200 h 256"/>
                    <a:gd name="T52" fmla="*/ 108 w 108"/>
                    <a:gd name="T53" fmla="*/ 188 h 256"/>
                    <a:gd name="T54" fmla="*/ 105 w 108"/>
                    <a:gd name="T55" fmla="*/ 172 h 256"/>
                    <a:gd name="T56" fmla="*/ 90 w 108"/>
                    <a:gd name="T57" fmla="*/ 139 h 256"/>
                    <a:gd name="T58" fmla="*/ 80 w 108"/>
                    <a:gd name="T59" fmla="*/ 116 h 256"/>
                    <a:gd name="T60" fmla="*/ 72 w 108"/>
                    <a:gd name="T61" fmla="*/ 68 h 256"/>
                    <a:gd name="T62" fmla="*/ 75 w 108"/>
                    <a:gd name="T63" fmla="*/ 52 h 256"/>
                    <a:gd name="T64" fmla="*/ 87 w 108"/>
                    <a:gd name="T65" fmla="*/ 25 h 256"/>
                    <a:gd name="T66" fmla="*/ 104 w 108"/>
                    <a:gd name="T67" fmla="*/ 7 h 256"/>
                    <a:gd name="T68" fmla="*/ 108 w 108"/>
                    <a:gd name="T69" fmla="*/ 1 h 256"/>
                    <a:gd name="T70" fmla="*/ 106 w 108"/>
                    <a:gd name="T71" fmla="*/ 0 h 256"/>
                    <a:gd name="T72" fmla="*/ 95 w 108"/>
                    <a:gd name="T73" fmla="*/ 7 h 256"/>
                    <a:gd name="T74" fmla="*/ 78 w 108"/>
                    <a:gd name="T75" fmla="*/ 24 h 256"/>
                    <a:gd name="T76" fmla="*/ 66 w 108"/>
                    <a:gd name="T77" fmla="*/ 44 h 256"/>
                    <a:gd name="T78" fmla="*/ 59 w 108"/>
                    <a:gd name="T79" fmla="*/ 67 h 256"/>
                    <a:gd name="T80" fmla="*/ 56 w 108"/>
                    <a:gd name="T81" fmla="*/ 91 h 256"/>
                    <a:gd name="T82" fmla="*/ 57 w 108"/>
                    <a:gd name="T83" fmla="*/ 140 h 256"/>
                    <a:gd name="T84" fmla="*/ 60 w 108"/>
                    <a:gd name="T85" fmla="*/ 188 h 256"/>
                    <a:gd name="T86" fmla="*/ 57 w 108"/>
                    <a:gd name="T87" fmla="*/ 199 h 256"/>
                    <a:gd name="T88" fmla="*/ 48 w 108"/>
                    <a:gd name="T89" fmla="*/ 208 h 256"/>
                    <a:gd name="T90" fmla="*/ 44 w 108"/>
                    <a:gd name="T91" fmla="*/ 209 h 256"/>
                    <a:gd name="T92" fmla="*/ 33 w 108"/>
                    <a:gd name="T93" fmla="*/ 202 h 256"/>
                    <a:gd name="T94" fmla="*/ 33 w 108"/>
                    <a:gd name="T95" fmla="*/ 197 h 256"/>
                    <a:gd name="T96" fmla="*/ 33 w 108"/>
                    <a:gd name="T97" fmla="*/ 19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 h="256">
                      <a:moveTo>
                        <a:pt x="33" y="196"/>
                      </a:moveTo>
                      <a:lnTo>
                        <a:pt x="36" y="197"/>
                      </a:lnTo>
                      <a:lnTo>
                        <a:pt x="39" y="199"/>
                      </a:lnTo>
                      <a:lnTo>
                        <a:pt x="45" y="197"/>
                      </a:lnTo>
                      <a:lnTo>
                        <a:pt x="50" y="194"/>
                      </a:lnTo>
                      <a:lnTo>
                        <a:pt x="53" y="190"/>
                      </a:lnTo>
                      <a:lnTo>
                        <a:pt x="54" y="184"/>
                      </a:lnTo>
                      <a:lnTo>
                        <a:pt x="53" y="178"/>
                      </a:lnTo>
                      <a:lnTo>
                        <a:pt x="50" y="173"/>
                      </a:lnTo>
                      <a:lnTo>
                        <a:pt x="45" y="169"/>
                      </a:lnTo>
                      <a:lnTo>
                        <a:pt x="39" y="166"/>
                      </a:lnTo>
                      <a:lnTo>
                        <a:pt x="33" y="164"/>
                      </a:lnTo>
                      <a:lnTo>
                        <a:pt x="27" y="163"/>
                      </a:lnTo>
                      <a:lnTo>
                        <a:pt x="21" y="164"/>
                      </a:lnTo>
                      <a:lnTo>
                        <a:pt x="15" y="167"/>
                      </a:lnTo>
                      <a:lnTo>
                        <a:pt x="11" y="170"/>
                      </a:lnTo>
                      <a:lnTo>
                        <a:pt x="6" y="175"/>
                      </a:lnTo>
                      <a:lnTo>
                        <a:pt x="3" y="179"/>
                      </a:lnTo>
                      <a:lnTo>
                        <a:pt x="2" y="185"/>
                      </a:lnTo>
                      <a:lnTo>
                        <a:pt x="0" y="191"/>
                      </a:lnTo>
                      <a:lnTo>
                        <a:pt x="0" y="197"/>
                      </a:lnTo>
                      <a:lnTo>
                        <a:pt x="0" y="203"/>
                      </a:lnTo>
                      <a:lnTo>
                        <a:pt x="6" y="227"/>
                      </a:lnTo>
                      <a:lnTo>
                        <a:pt x="9" y="232"/>
                      </a:lnTo>
                      <a:lnTo>
                        <a:pt x="14" y="236"/>
                      </a:lnTo>
                      <a:lnTo>
                        <a:pt x="18" y="239"/>
                      </a:lnTo>
                      <a:lnTo>
                        <a:pt x="24" y="242"/>
                      </a:lnTo>
                      <a:lnTo>
                        <a:pt x="30" y="244"/>
                      </a:lnTo>
                      <a:lnTo>
                        <a:pt x="33" y="244"/>
                      </a:lnTo>
                      <a:lnTo>
                        <a:pt x="36" y="242"/>
                      </a:lnTo>
                      <a:lnTo>
                        <a:pt x="41" y="239"/>
                      </a:lnTo>
                      <a:lnTo>
                        <a:pt x="42" y="239"/>
                      </a:lnTo>
                      <a:lnTo>
                        <a:pt x="44" y="239"/>
                      </a:lnTo>
                      <a:lnTo>
                        <a:pt x="45" y="242"/>
                      </a:lnTo>
                      <a:lnTo>
                        <a:pt x="48" y="248"/>
                      </a:lnTo>
                      <a:lnTo>
                        <a:pt x="50" y="250"/>
                      </a:lnTo>
                      <a:lnTo>
                        <a:pt x="51" y="253"/>
                      </a:lnTo>
                      <a:lnTo>
                        <a:pt x="57" y="254"/>
                      </a:lnTo>
                      <a:lnTo>
                        <a:pt x="63" y="256"/>
                      </a:lnTo>
                      <a:lnTo>
                        <a:pt x="69" y="256"/>
                      </a:lnTo>
                      <a:lnTo>
                        <a:pt x="75" y="253"/>
                      </a:lnTo>
                      <a:lnTo>
                        <a:pt x="84" y="245"/>
                      </a:lnTo>
                      <a:lnTo>
                        <a:pt x="93" y="236"/>
                      </a:lnTo>
                      <a:lnTo>
                        <a:pt x="95" y="232"/>
                      </a:lnTo>
                      <a:lnTo>
                        <a:pt x="96" y="226"/>
                      </a:lnTo>
                      <a:lnTo>
                        <a:pt x="96" y="220"/>
                      </a:lnTo>
                      <a:lnTo>
                        <a:pt x="95" y="217"/>
                      </a:lnTo>
                      <a:lnTo>
                        <a:pt x="95" y="214"/>
                      </a:lnTo>
                      <a:lnTo>
                        <a:pt x="96" y="211"/>
                      </a:lnTo>
                      <a:lnTo>
                        <a:pt x="98" y="209"/>
                      </a:lnTo>
                      <a:lnTo>
                        <a:pt x="102" y="206"/>
                      </a:lnTo>
                      <a:lnTo>
                        <a:pt x="106" y="200"/>
                      </a:lnTo>
                      <a:lnTo>
                        <a:pt x="108" y="194"/>
                      </a:lnTo>
                      <a:lnTo>
                        <a:pt x="108" y="188"/>
                      </a:lnTo>
                      <a:lnTo>
                        <a:pt x="108" y="182"/>
                      </a:lnTo>
                      <a:lnTo>
                        <a:pt x="105" y="172"/>
                      </a:lnTo>
                      <a:lnTo>
                        <a:pt x="101" y="160"/>
                      </a:lnTo>
                      <a:lnTo>
                        <a:pt x="90" y="139"/>
                      </a:lnTo>
                      <a:lnTo>
                        <a:pt x="84" y="128"/>
                      </a:lnTo>
                      <a:lnTo>
                        <a:pt x="80" y="116"/>
                      </a:lnTo>
                      <a:lnTo>
                        <a:pt x="75" y="94"/>
                      </a:lnTo>
                      <a:lnTo>
                        <a:pt x="72" y="68"/>
                      </a:lnTo>
                      <a:lnTo>
                        <a:pt x="72" y="56"/>
                      </a:lnTo>
                      <a:lnTo>
                        <a:pt x="75" y="52"/>
                      </a:lnTo>
                      <a:lnTo>
                        <a:pt x="77" y="46"/>
                      </a:lnTo>
                      <a:lnTo>
                        <a:pt x="87" y="25"/>
                      </a:lnTo>
                      <a:lnTo>
                        <a:pt x="95" y="15"/>
                      </a:lnTo>
                      <a:lnTo>
                        <a:pt x="104" y="7"/>
                      </a:lnTo>
                      <a:lnTo>
                        <a:pt x="108" y="3"/>
                      </a:lnTo>
                      <a:lnTo>
                        <a:pt x="108" y="1"/>
                      </a:lnTo>
                      <a:lnTo>
                        <a:pt x="106" y="0"/>
                      </a:lnTo>
                      <a:lnTo>
                        <a:pt x="106" y="0"/>
                      </a:lnTo>
                      <a:lnTo>
                        <a:pt x="105" y="0"/>
                      </a:lnTo>
                      <a:lnTo>
                        <a:pt x="95" y="7"/>
                      </a:lnTo>
                      <a:lnTo>
                        <a:pt x="86" y="15"/>
                      </a:lnTo>
                      <a:lnTo>
                        <a:pt x="78" y="24"/>
                      </a:lnTo>
                      <a:lnTo>
                        <a:pt x="72" y="34"/>
                      </a:lnTo>
                      <a:lnTo>
                        <a:pt x="66" y="44"/>
                      </a:lnTo>
                      <a:lnTo>
                        <a:pt x="62" y="56"/>
                      </a:lnTo>
                      <a:lnTo>
                        <a:pt x="59" y="67"/>
                      </a:lnTo>
                      <a:lnTo>
                        <a:pt x="56" y="79"/>
                      </a:lnTo>
                      <a:lnTo>
                        <a:pt x="56" y="91"/>
                      </a:lnTo>
                      <a:lnTo>
                        <a:pt x="56" y="116"/>
                      </a:lnTo>
                      <a:lnTo>
                        <a:pt x="57" y="140"/>
                      </a:lnTo>
                      <a:lnTo>
                        <a:pt x="59" y="164"/>
                      </a:lnTo>
                      <a:lnTo>
                        <a:pt x="60" y="188"/>
                      </a:lnTo>
                      <a:lnTo>
                        <a:pt x="59" y="194"/>
                      </a:lnTo>
                      <a:lnTo>
                        <a:pt x="57" y="199"/>
                      </a:lnTo>
                      <a:lnTo>
                        <a:pt x="54" y="205"/>
                      </a:lnTo>
                      <a:lnTo>
                        <a:pt x="48" y="208"/>
                      </a:lnTo>
                      <a:lnTo>
                        <a:pt x="47" y="209"/>
                      </a:lnTo>
                      <a:lnTo>
                        <a:pt x="44" y="209"/>
                      </a:lnTo>
                      <a:lnTo>
                        <a:pt x="38" y="206"/>
                      </a:lnTo>
                      <a:lnTo>
                        <a:pt x="33" y="202"/>
                      </a:lnTo>
                      <a:lnTo>
                        <a:pt x="33" y="199"/>
                      </a:lnTo>
                      <a:lnTo>
                        <a:pt x="33" y="197"/>
                      </a:lnTo>
                      <a:lnTo>
                        <a:pt x="33" y="196"/>
                      </a:lnTo>
                      <a:lnTo>
                        <a:pt x="33" y="196"/>
                      </a:lnTo>
                      <a:lnTo>
                        <a:pt x="33" y="196"/>
                      </a:lnTo>
                      <a:close/>
                    </a:path>
                  </a:pathLst>
                </a:custGeom>
                <a:solidFill>
                  <a:srgbClr val="FFC000"/>
                </a:solidFill>
                <a:ln w="9525">
                  <a:solidFill>
                    <a:srgbClr val="FFC000"/>
                  </a:solidFill>
                  <a:round/>
                </a:ln>
              </p:spPr>
              <p:txBody>
                <a:bodyPr vert="horz" wrap="square" lIns="91440" tIns="45720" rIns="91440" bIns="45720" numCol="1" anchor="t" anchorCtr="0" compatLnSpc="1"/>
                <a:lstStyle/>
                <a:p>
                  <a:endParaRPr lang="zh-CN" altLang="en-US">
                    <a:solidFill>
                      <a:prstClr val="black"/>
                    </a:solidFill>
                  </a:endParaRPr>
                </a:p>
              </p:txBody>
            </p:sp>
            <p:sp>
              <p:nvSpPr>
                <p:cNvPr id="32" name="Freeform 208"/>
                <p:cNvSpPr/>
                <p:nvPr/>
              </p:nvSpPr>
              <p:spPr bwMode="auto">
                <a:xfrm>
                  <a:off x="4521573" y="2764467"/>
                  <a:ext cx="203200" cy="439738"/>
                </a:xfrm>
                <a:custGeom>
                  <a:avLst/>
                  <a:gdLst>
                    <a:gd name="T0" fmla="*/ 122 w 128"/>
                    <a:gd name="T1" fmla="*/ 274 h 277"/>
                    <a:gd name="T2" fmla="*/ 109 w 128"/>
                    <a:gd name="T3" fmla="*/ 259 h 277"/>
                    <a:gd name="T4" fmla="*/ 82 w 128"/>
                    <a:gd name="T5" fmla="*/ 217 h 277"/>
                    <a:gd name="T6" fmla="*/ 60 w 128"/>
                    <a:gd name="T7" fmla="*/ 172 h 277"/>
                    <a:gd name="T8" fmla="*/ 48 w 128"/>
                    <a:gd name="T9" fmla="*/ 136 h 277"/>
                    <a:gd name="T10" fmla="*/ 45 w 128"/>
                    <a:gd name="T11" fmla="*/ 112 h 277"/>
                    <a:gd name="T12" fmla="*/ 48 w 128"/>
                    <a:gd name="T13" fmla="*/ 75 h 277"/>
                    <a:gd name="T14" fmla="*/ 49 w 128"/>
                    <a:gd name="T15" fmla="*/ 55 h 277"/>
                    <a:gd name="T16" fmla="*/ 45 w 128"/>
                    <a:gd name="T17" fmla="*/ 43 h 277"/>
                    <a:gd name="T18" fmla="*/ 34 w 128"/>
                    <a:gd name="T19" fmla="*/ 37 h 277"/>
                    <a:gd name="T20" fmla="*/ 22 w 128"/>
                    <a:gd name="T21" fmla="*/ 42 h 277"/>
                    <a:gd name="T22" fmla="*/ 19 w 128"/>
                    <a:gd name="T23" fmla="*/ 51 h 277"/>
                    <a:gd name="T24" fmla="*/ 21 w 128"/>
                    <a:gd name="T25" fmla="*/ 57 h 277"/>
                    <a:gd name="T26" fmla="*/ 24 w 128"/>
                    <a:gd name="T27" fmla="*/ 57 h 277"/>
                    <a:gd name="T28" fmla="*/ 24 w 128"/>
                    <a:gd name="T29" fmla="*/ 52 h 277"/>
                    <a:gd name="T30" fmla="*/ 27 w 128"/>
                    <a:gd name="T31" fmla="*/ 48 h 277"/>
                    <a:gd name="T32" fmla="*/ 34 w 128"/>
                    <a:gd name="T33" fmla="*/ 46 h 277"/>
                    <a:gd name="T34" fmla="*/ 42 w 128"/>
                    <a:gd name="T35" fmla="*/ 51 h 277"/>
                    <a:gd name="T36" fmla="*/ 43 w 128"/>
                    <a:gd name="T37" fmla="*/ 61 h 277"/>
                    <a:gd name="T38" fmla="*/ 37 w 128"/>
                    <a:gd name="T39" fmla="*/ 75 h 277"/>
                    <a:gd name="T40" fmla="*/ 30 w 128"/>
                    <a:gd name="T41" fmla="*/ 79 h 277"/>
                    <a:gd name="T42" fmla="*/ 18 w 128"/>
                    <a:gd name="T43" fmla="*/ 78 h 277"/>
                    <a:gd name="T44" fmla="*/ 4 w 128"/>
                    <a:gd name="T45" fmla="*/ 64 h 277"/>
                    <a:gd name="T46" fmla="*/ 0 w 128"/>
                    <a:gd name="T47" fmla="*/ 46 h 277"/>
                    <a:gd name="T48" fmla="*/ 3 w 128"/>
                    <a:gd name="T49" fmla="*/ 34 h 277"/>
                    <a:gd name="T50" fmla="*/ 12 w 128"/>
                    <a:gd name="T51" fmla="*/ 26 h 277"/>
                    <a:gd name="T52" fmla="*/ 21 w 128"/>
                    <a:gd name="T53" fmla="*/ 23 h 277"/>
                    <a:gd name="T54" fmla="*/ 22 w 128"/>
                    <a:gd name="T55" fmla="*/ 26 h 277"/>
                    <a:gd name="T56" fmla="*/ 24 w 128"/>
                    <a:gd name="T57" fmla="*/ 18 h 277"/>
                    <a:gd name="T58" fmla="*/ 28 w 128"/>
                    <a:gd name="T59" fmla="*/ 8 h 277"/>
                    <a:gd name="T60" fmla="*/ 39 w 128"/>
                    <a:gd name="T61" fmla="*/ 2 h 277"/>
                    <a:gd name="T62" fmla="*/ 52 w 128"/>
                    <a:gd name="T63" fmla="*/ 2 h 277"/>
                    <a:gd name="T64" fmla="*/ 60 w 128"/>
                    <a:gd name="T65" fmla="*/ 6 h 277"/>
                    <a:gd name="T66" fmla="*/ 63 w 128"/>
                    <a:gd name="T67" fmla="*/ 15 h 277"/>
                    <a:gd name="T68" fmla="*/ 61 w 128"/>
                    <a:gd name="T69" fmla="*/ 24 h 277"/>
                    <a:gd name="T70" fmla="*/ 63 w 128"/>
                    <a:gd name="T71" fmla="*/ 26 h 277"/>
                    <a:gd name="T72" fmla="*/ 69 w 128"/>
                    <a:gd name="T73" fmla="*/ 26 h 277"/>
                    <a:gd name="T74" fmla="*/ 75 w 128"/>
                    <a:gd name="T75" fmla="*/ 30 h 277"/>
                    <a:gd name="T76" fmla="*/ 76 w 128"/>
                    <a:gd name="T77" fmla="*/ 42 h 277"/>
                    <a:gd name="T78" fmla="*/ 72 w 128"/>
                    <a:gd name="T79" fmla="*/ 54 h 277"/>
                    <a:gd name="T80" fmla="*/ 66 w 128"/>
                    <a:gd name="T81" fmla="*/ 78 h 277"/>
                    <a:gd name="T82" fmla="*/ 64 w 128"/>
                    <a:gd name="T83" fmla="*/ 115 h 277"/>
                    <a:gd name="T84" fmla="*/ 66 w 128"/>
                    <a:gd name="T85" fmla="*/ 141 h 277"/>
                    <a:gd name="T86" fmla="*/ 81 w 128"/>
                    <a:gd name="T87" fmla="*/ 189 h 277"/>
                    <a:gd name="T88" fmla="*/ 103 w 128"/>
                    <a:gd name="T89" fmla="*/ 234 h 277"/>
                    <a:gd name="T90" fmla="*/ 118 w 128"/>
                    <a:gd name="T91" fmla="*/ 261 h 277"/>
                    <a:gd name="T92" fmla="*/ 127 w 128"/>
                    <a:gd name="T93" fmla="*/ 270 h 277"/>
                    <a:gd name="T94" fmla="*/ 128 w 128"/>
                    <a:gd name="T95" fmla="*/ 276 h 277"/>
                    <a:gd name="T96" fmla="*/ 127 w 128"/>
                    <a:gd name="T97"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277">
                      <a:moveTo>
                        <a:pt x="127" y="277"/>
                      </a:moveTo>
                      <a:lnTo>
                        <a:pt x="122" y="274"/>
                      </a:lnTo>
                      <a:lnTo>
                        <a:pt x="118" y="270"/>
                      </a:lnTo>
                      <a:lnTo>
                        <a:pt x="109" y="259"/>
                      </a:lnTo>
                      <a:lnTo>
                        <a:pt x="96" y="240"/>
                      </a:lnTo>
                      <a:lnTo>
                        <a:pt x="82" y="217"/>
                      </a:lnTo>
                      <a:lnTo>
                        <a:pt x="70" y="195"/>
                      </a:lnTo>
                      <a:lnTo>
                        <a:pt x="60" y="172"/>
                      </a:lnTo>
                      <a:lnTo>
                        <a:pt x="51" y="148"/>
                      </a:lnTo>
                      <a:lnTo>
                        <a:pt x="48" y="136"/>
                      </a:lnTo>
                      <a:lnTo>
                        <a:pt x="46" y="124"/>
                      </a:lnTo>
                      <a:lnTo>
                        <a:pt x="45" y="112"/>
                      </a:lnTo>
                      <a:lnTo>
                        <a:pt x="45" y="99"/>
                      </a:lnTo>
                      <a:lnTo>
                        <a:pt x="48" y="75"/>
                      </a:lnTo>
                      <a:lnTo>
                        <a:pt x="49" y="61"/>
                      </a:lnTo>
                      <a:lnTo>
                        <a:pt x="49" y="55"/>
                      </a:lnTo>
                      <a:lnTo>
                        <a:pt x="48" y="49"/>
                      </a:lnTo>
                      <a:lnTo>
                        <a:pt x="45" y="43"/>
                      </a:lnTo>
                      <a:lnTo>
                        <a:pt x="40" y="39"/>
                      </a:lnTo>
                      <a:lnTo>
                        <a:pt x="34" y="37"/>
                      </a:lnTo>
                      <a:lnTo>
                        <a:pt x="28" y="39"/>
                      </a:lnTo>
                      <a:lnTo>
                        <a:pt x="22" y="42"/>
                      </a:lnTo>
                      <a:lnTo>
                        <a:pt x="19" y="48"/>
                      </a:lnTo>
                      <a:lnTo>
                        <a:pt x="19" y="51"/>
                      </a:lnTo>
                      <a:lnTo>
                        <a:pt x="19" y="54"/>
                      </a:lnTo>
                      <a:lnTo>
                        <a:pt x="21" y="57"/>
                      </a:lnTo>
                      <a:lnTo>
                        <a:pt x="24" y="58"/>
                      </a:lnTo>
                      <a:lnTo>
                        <a:pt x="24" y="57"/>
                      </a:lnTo>
                      <a:lnTo>
                        <a:pt x="24" y="55"/>
                      </a:lnTo>
                      <a:lnTo>
                        <a:pt x="24" y="52"/>
                      </a:lnTo>
                      <a:lnTo>
                        <a:pt x="25" y="49"/>
                      </a:lnTo>
                      <a:lnTo>
                        <a:pt x="27" y="48"/>
                      </a:lnTo>
                      <a:lnTo>
                        <a:pt x="31" y="46"/>
                      </a:lnTo>
                      <a:lnTo>
                        <a:pt x="34" y="46"/>
                      </a:lnTo>
                      <a:lnTo>
                        <a:pt x="39" y="49"/>
                      </a:lnTo>
                      <a:lnTo>
                        <a:pt x="42" y="51"/>
                      </a:lnTo>
                      <a:lnTo>
                        <a:pt x="43" y="54"/>
                      </a:lnTo>
                      <a:lnTo>
                        <a:pt x="43" y="61"/>
                      </a:lnTo>
                      <a:lnTo>
                        <a:pt x="40" y="72"/>
                      </a:lnTo>
                      <a:lnTo>
                        <a:pt x="37" y="75"/>
                      </a:lnTo>
                      <a:lnTo>
                        <a:pt x="36" y="76"/>
                      </a:lnTo>
                      <a:lnTo>
                        <a:pt x="30" y="79"/>
                      </a:lnTo>
                      <a:lnTo>
                        <a:pt x="24" y="81"/>
                      </a:lnTo>
                      <a:lnTo>
                        <a:pt x="18" y="78"/>
                      </a:lnTo>
                      <a:lnTo>
                        <a:pt x="7" y="70"/>
                      </a:lnTo>
                      <a:lnTo>
                        <a:pt x="4" y="64"/>
                      </a:lnTo>
                      <a:lnTo>
                        <a:pt x="3" y="58"/>
                      </a:lnTo>
                      <a:lnTo>
                        <a:pt x="0" y="46"/>
                      </a:lnTo>
                      <a:lnTo>
                        <a:pt x="1" y="40"/>
                      </a:lnTo>
                      <a:lnTo>
                        <a:pt x="3" y="34"/>
                      </a:lnTo>
                      <a:lnTo>
                        <a:pt x="6" y="29"/>
                      </a:lnTo>
                      <a:lnTo>
                        <a:pt x="12" y="26"/>
                      </a:lnTo>
                      <a:lnTo>
                        <a:pt x="18" y="23"/>
                      </a:lnTo>
                      <a:lnTo>
                        <a:pt x="21" y="23"/>
                      </a:lnTo>
                      <a:lnTo>
                        <a:pt x="22" y="24"/>
                      </a:lnTo>
                      <a:lnTo>
                        <a:pt x="22" y="26"/>
                      </a:lnTo>
                      <a:lnTo>
                        <a:pt x="24" y="21"/>
                      </a:lnTo>
                      <a:lnTo>
                        <a:pt x="24" y="18"/>
                      </a:lnTo>
                      <a:lnTo>
                        <a:pt x="25" y="12"/>
                      </a:lnTo>
                      <a:lnTo>
                        <a:pt x="28" y="8"/>
                      </a:lnTo>
                      <a:lnTo>
                        <a:pt x="34" y="3"/>
                      </a:lnTo>
                      <a:lnTo>
                        <a:pt x="39" y="2"/>
                      </a:lnTo>
                      <a:lnTo>
                        <a:pt x="46" y="0"/>
                      </a:lnTo>
                      <a:lnTo>
                        <a:pt x="52" y="2"/>
                      </a:lnTo>
                      <a:lnTo>
                        <a:pt x="58" y="3"/>
                      </a:lnTo>
                      <a:lnTo>
                        <a:pt x="60" y="6"/>
                      </a:lnTo>
                      <a:lnTo>
                        <a:pt x="63" y="9"/>
                      </a:lnTo>
                      <a:lnTo>
                        <a:pt x="63" y="15"/>
                      </a:lnTo>
                      <a:lnTo>
                        <a:pt x="61" y="21"/>
                      </a:lnTo>
                      <a:lnTo>
                        <a:pt x="61" y="24"/>
                      </a:lnTo>
                      <a:lnTo>
                        <a:pt x="61" y="26"/>
                      </a:lnTo>
                      <a:lnTo>
                        <a:pt x="63" y="26"/>
                      </a:lnTo>
                      <a:lnTo>
                        <a:pt x="66" y="26"/>
                      </a:lnTo>
                      <a:lnTo>
                        <a:pt x="69" y="26"/>
                      </a:lnTo>
                      <a:lnTo>
                        <a:pt x="72" y="27"/>
                      </a:lnTo>
                      <a:lnTo>
                        <a:pt x="75" y="30"/>
                      </a:lnTo>
                      <a:lnTo>
                        <a:pt x="76" y="36"/>
                      </a:lnTo>
                      <a:lnTo>
                        <a:pt x="76" y="42"/>
                      </a:lnTo>
                      <a:lnTo>
                        <a:pt x="75" y="48"/>
                      </a:lnTo>
                      <a:lnTo>
                        <a:pt x="72" y="54"/>
                      </a:lnTo>
                      <a:lnTo>
                        <a:pt x="67" y="66"/>
                      </a:lnTo>
                      <a:lnTo>
                        <a:pt x="66" y="78"/>
                      </a:lnTo>
                      <a:lnTo>
                        <a:pt x="64" y="90"/>
                      </a:lnTo>
                      <a:lnTo>
                        <a:pt x="64" y="115"/>
                      </a:lnTo>
                      <a:lnTo>
                        <a:pt x="64" y="127"/>
                      </a:lnTo>
                      <a:lnTo>
                        <a:pt x="66" y="141"/>
                      </a:lnTo>
                      <a:lnTo>
                        <a:pt x="72" y="165"/>
                      </a:lnTo>
                      <a:lnTo>
                        <a:pt x="81" y="189"/>
                      </a:lnTo>
                      <a:lnTo>
                        <a:pt x="91" y="211"/>
                      </a:lnTo>
                      <a:lnTo>
                        <a:pt x="103" y="234"/>
                      </a:lnTo>
                      <a:lnTo>
                        <a:pt x="115" y="256"/>
                      </a:lnTo>
                      <a:lnTo>
                        <a:pt x="118" y="261"/>
                      </a:lnTo>
                      <a:lnTo>
                        <a:pt x="122" y="265"/>
                      </a:lnTo>
                      <a:lnTo>
                        <a:pt x="127" y="270"/>
                      </a:lnTo>
                      <a:lnTo>
                        <a:pt x="128" y="273"/>
                      </a:lnTo>
                      <a:lnTo>
                        <a:pt x="128" y="276"/>
                      </a:lnTo>
                      <a:lnTo>
                        <a:pt x="127" y="277"/>
                      </a:lnTo>
                      <a:lnTo>
                        <a:pt x="127" y="277"/>
                      </a:lnTo>
                      <a:close/>
                    </a:path>
                  </a:pathLst>
                </a:custGeom>
                <a:solidFill>
                  <a:srgbClr val="FFC000"/>
                </a:solidFill>
                <a:ln w="9525">
                  <a:solidFill>
                    <a:srgbClr val="FFC000"/>
                  </a:solidFill>
                  <a:round/>
                </a:ln>
              </p:spPr>
              <p:txBody>
                <a:bodyPr vert="horz" wrap="square" lIns="91440" tIns="45720" rIns="91440" bIns="45720" numCol="1" anchor="t" anchorCtr="0" compatLnSpc="1"/>
                <a:lstStyle/>
                <a:p>
                  <a:endParaRPr lang="zh-CN" altLang="en-US">
                    <a:solidFill>
                      <a:prstClr val="black"/>
                    </a:solidFill>
                  </a:endParaRPr>
                </a:p>
              </p:txBody>
            </p:sp>
          </p:grpSp>
          <p:sp>
            <p:nvSpPr>
              <p:cNvPr id="28" name="Oval 361"/>
              <p:cNvSpPr>
                <a:spLocks noChangeArrowheads="1"/>
              </p:cNvSpPr>
              <p:nvPr/>
            </p:nvSpPr>
            <p:spPr bwMode="auto">
              <a:xfrm>
                <a:off x="4451723" y="2105655"/>
                <a:ext cx="1314450" cy="1314450"/>
              </a:xfrm>
              <a:prstGeom prst="ellipse">
                <a:avLst/>
              </a:prstGeom>
              <a:noFill/>
              <a:ln w="15875" cap="sq">
                <a:solidFill>
                  <a:srgbClr val="FFC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48" name="文本框 47"/>
          <p:cNvSpPr txBox="1"/>
          <p:nvPr/>
        </p:nvSpPr>
        <p:spPr>
          <a:xfrm>
            <a:off x="8144510" y="2120900"/>
            <a:ext cx="551815" cy="2256155"/>
          </a:xfrm>
          <a:prstGeom prst="rect">
            <a:avLst/>
          </a:prstGeom>
          <a:noFill/>
        </p:spPr>
        <p:txBody>
          <a:bodyPr vert="eaVert" wrap="square" rtlCol="0">
            <a:spAutoFit/>
          </a:bodyPr>
          <a:lstStyle/>
          <a:p>
            <a:r>
              <a:rPr lang="zh-CN" altLang="en-US" sz="2400" b="1" dirty="0">
                <a:solidFill>
                  <a:schemeClr val="bg1"/>
                </a:solidFill>
                <a:latin typeface="思源宋体 CN Heavy" panose="02020900000000000000" pitchFamily="18" charset="-122"/>
                <a:ea typeface="思源宋体 CN Heavy" panose="02020900000000000000" pitchFamily="18" charset="-122"/>
              </a:rPr>
              <a:t>禁书和文字狱</a:t>
            </a:r>
            <a:endParaRPr lang="zh-CN" altLang="en-US" sz="2400" b="1" dirty="0">
              <a:solidFill>
                <a:schemeClr val="bg1"/>
              </a:solidFill>
              <a:latin typeface="思源宋体 CN Heavy" panose="02020900000000000000" pitchFamily="18" charset="-122"/>
              <a:ea typeface="思源宋体 CN Heavy" panose="02020900000000000000" pitchFamily="18" charset="-122"/>
            </a:endParaRPr>
          </a:p>
        </p:txBody>
      </p:sp>
      <p:sp>
        <p:nvSpPr>
          <p:cNvPr id="49" name="矩形 48"/>
          <p:cNvSpPr/>
          <p:nvPr/>
        </p:nvSpPr>
        <p:spPr>
          <a:xfrm>
            <a:off x="5486400" y="2129155"/>
            <a:ext cx="2767965" cy="3032760"/>
          </a:xfrm>
          <a:prstGeom prst="rect">
            <a:avLst/>
          </a:prstGeom>
        </p:spPr>
        <p:txBody>
          <a:bodyPr vert="eaVert" wrap="square">
            <a:spAutoFit/>
          </a:bodyPr>
          <a:lstStyle/>
          <a:p>
            <a:pPr>
              <a:lnSpc>
                <a:spcPct val="150000"/>
              </a:lnSpc>
            </a:pPr>
            <a:r>
              <a:rPr lang="zh-CN" altLang="en-US" sz="1600" spc="230" dirty="0">
                <a:solidFill>
                  <a:schemeClr val="bg1"/>
                </a:solidFill>
                <a:latin typeface="思源宋体 CN Heavy" panose="02020900000000000000" pitchFamily="18" charset="-122"/>
                <a:ea typeface="思源宋体 CN Heavy" panose="02020900000000000000" pitchFamily="18" charset="-122"/>
              </a:rPr>
              <a:t>明清之际，黄道周、张煌言、袁继贤、钱肃乐、顾炎武、黄宗羲、孙奇逢诸人的著作，均于例禁</a:t>
            </a:r>
            <a:endParaRPr lang="zh-CN" altLang="en-US" sz="1600" spc="230" dirty="0">
              <a:solidFill>
                <a:schemeClr val="bg1"/>
              </a:solidFill>
              <a:latin typeface="思源宋体 CN Heavy" panose="02020900000000000000" pitchFamily="18" charset="-122"/>
              <a:ea typeface="思源宋体 CN Heavy" panose="02020900000000000000" pitchFamily="18" charset="-122"/>
            </a:endParaRPr>
          </a:p>
          <a:p>
            <a:pPr>
              <a:lnSpc>
                <a:spcPct val="150000"/>
              </a:lnSpc>
            </a:pPr>
            <a:r>
              <a:rPr lang="zh-CN" altLang="en-US" sz="1600" spc="230" dirty="0">
                <a:solidFill>
                  <a:schemeClr val="bg1"/>
                </a:solidFill>
                <a:latin typeface="思源宋体 CN Heavy" panose="02020900000000000000" pitchFamily="18" charset="-122"/>
                <a:ea typeface="思源宋体 CN Heavy" panose="02020900000000000000" pitchFamily="18" charset="-122"/>
              </a:rPr>
              <a:t>顾炎武就遭遇了两次“文字狱”，分别为《天启崇祯两朝遗诗》案和黄培诗案。</a:t>
            </a:r>
            <a:endParaRPr lang="zh-CN" altLang="en-US" sz="1600" spc="230" dirty="0">
              <a:solidFill>
                <a:schemeClr val="bg1"/>
              </a:solidFill>
              <a:latin typeface="思源宋体 CN Heavy" panose="02020900000000000000" pitchFamily="18" charset="-122"/>
              <a:ea typeface="思源宋体 CN Heavy" panose="02020900000000000000" pitchFamily="18" charset="-122"/>
            </a:endParaRPr>
          </a:p>
        </p:txBody>
      </p:sp>
      <p:pic>
        <p:nvPicPr>
          <p:cNvPr id="50" name="图片 4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02553" y="3812886"/>
            <a:ext cx="216000" cy="199790"/>
          </a:xfrm>
          <a:prstGeom prst="rect">
            <a:avLst/>
          </a:prstGeom>
          <a:effectLst/>
        </p:spPr>
      </p:pic>
      <p:grpSp>
        <p:nvGrpSpPr>
          <p:cNvPr id="51" name="组合 50"/>
          <p:cNvGrpSpPr/>
          <p:nvPr/>
        </p:nvGrpSpPr>
        <p:grpSpPr>
          <a:xfrm>
            <a:off x="5853492" y="2170631"/>
            <a:ext cx="2258783" cy="2088000"/>
            <a:chOff x="3210609" y="2571949"/>
            <a:chExt cx="2258783" cy="1908001"/>
          </a:xfrm>
        </p:grpSpPr>
        <p:cxnSp>
          <p:nvCxnSpPr>
            <p:cNvPr id="52" name="直接连接符 51"/>
            <p:cNvCxnSpPr/>
            <p:nvPr/>
          </p:nvCxnSpPr>
          <p:spPr>
            <a:xfrm>
              <a:off x="3587073" y="2571949"/>
              <a:ext cx="0" cy="1908001"/>
            </a:xfrm>
            <a:prstGeom prst="line">
              <a:avLst/>
            </a:prstGeom>
            <a:ln w="3175">
              <a:solidFill>
                <a:srgbClr val="EBB295">
                  <a:alpha val="4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963537" y="2571949"/>
              <a:ext cx="0" cy="1908001"/>
            </a:xfrm>
            <a:prstGeom prst="line">
              <a:avLst/>
            </a:prstGeom>
            <a:ln w="3175">
              <a:solidFill>
                <a:srgbClr val="EBB295">
                  <a:alpha val="4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340001" y="2571949"/>
              <a:ext cx="0" cy="1908001"/>
            </a:xfrm>
            <a:prstGeom prst="line">
              <a:avLst/>
            </a:prstGeom>
            <a:ln w="3175">
              <a:solidFill>
                <a:srgbClr val="EBB295">
                  <a:alpha val="4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716465" y="2571949"/>
              <a:ext cx="0" cy="1908001"/>
            </a:xfrm>
            <a:prstGeom prst="line">
              <a:avLst/>
            </a:prstGeom>
            <a:ln w="3175">
              <a:solidFill>
                <a:srgbClr val="EBB295">
                  <a:alpha val="4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210609" y="2571949"/>
              <a:ext cx="0" cy="1908001"/>
            </a:xfrm>
            <a:prstGeom prst="line">
              <a:avLst/>
            </a:prstGeom>
            <a:ln w="3175">
              <a:solidFill>
                <a:srgbClr val="EBB295">
                  <a:alpha val="4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092929" y="2571949"/>
              <a:ext cx="0" cy="1908001"/>
            </a:xfrm>
            <a:prstGeom prst="line">
              <a:avLst/>
            </a:prstGeom>
            <a:ln w="3175">
              <a:solidFill>
                <a:srgbClr val="EBB295">
                  <a:alpha val="4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469392" y="2571949"/>
              <a:ext cx="0" cy="1908001"/>
            </a:xfrm>
            <a:prstGeom prst="line">
              <a:avLst/>
            </a:prstGeom>
            <a:ln w="3175">
              <a:solidFill>
                <a:srgbClr val="EBB295">
                  <a:alpha val="40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8" presetClass="entr" presetSubtype="9"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upLeft)">
                                      <p:cBhvr>
                                        <p:cTn id="18" dur="1000"/>
                                        <p:tgtEl>
                                          <p:spTgt spid="15"/>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par>
                          <p:cTn id="23" fill="hold">
                            <p:stCondLst>
                              <p:cond delay="2500"/>
                            </p:stCondLst>
                            <p:childTnLst>
                              <p:par>
                                <p:cTn id="24" presetID="42" presetClass="entr" presetSubtype="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1000"/>
                                        <p:tgtEl>
                                          <p:spTgt spid="48"/>
                                        </p:tgtEl>
                                      </p:cBhvr>
                                    </p:animEffect>
                                    <p:anim calcmode="lin" valueType="num">
                                      <p:cBhvr>
                                        <p:cTn id="27" dur="1000" fill="hold"/>
                                        <p:tgtEl>
                                          <p:spTgt spid="48"/>
                                        </p:tgtEl>
                                        <p:attrNameLst>
                                          <p:attrName>ppt_x</p:attrName>
                                        </p:attrNameLst>
                                      </p:cBhvr>
                                      <p:tavLst>
                                        <p:tav tm="0">
                                          <p:val>
                                            <p:strVal val="#ppt_x"/>
                                          </p:val>
                                        </p:tav>
                                        <p:tav tm="100000">
                                          <p:val>
                                            <p:strVal val="#ppt_x"/>
                                          </p:val>
                                        </p:tav>
                                      </p:tavLst>
                                    </p:anim>
                                    <p:anim calcmode="lin" valueType="num">
                                      <p:cBhvr>
                                        <p:cTn id="28" dur="1000" fill="hold"/>
                                        <p:tgtEl>
                                          <p:spTgt spid="48"/>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22" presetClass="entr" presetSubtype="2"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right)">
                                      <p:cBhvr>
                                        <p:cTn id="32" dur="500"/>
                                        <p:tgtEl>
                                          <p:spTgt spid="51"/>
                                        </p:tgtEl>
                                      </p:cBhvr>
                                    </p:animEffect>
                                  </p:childTnLst>
                                </p:cTn>
                              </p:par>
                            </p:childTnLst>
                          </p:cTn>
                        </p:par>
                        <p:par>
                          <p:cTn id="33" fill="hold">
                            <p:stCondLst>
                              <p:cond delay="4000"/>
                            </p:stCondLst>
                            <p:childTnLst>
                              <p:par>
                                <p:cTn id="34" presetID="10" presetClass="entr" presetSubtype="0" fill="hold" grpId="0" nodeType="afterEffect">
                                  <p:stCondLst>
                                    <p:cond delay="0"/>
                                  </p:stCondLst>
                                  <p:iterate type="lt">
                                    <p:tmPct val="10000"/>
                                  </p:iterate>
                                  <p:childTnLst>
                                    <p:set>
                                      <p:cBhvr>
                                        <p:cTn id="35" dur="1" fill="hold">
                                          <p:stCondLst>
                                            <p:cond delay="0"/>
                                          </p:stCondLst>
                                        </p:cTn>
                                        <p:tgtEl>
                                          <p:spTgt spid="49"/>
                                        </p:tgtEl>
                                        <p:attrNameLst>
                                          <p:attrName>style.visibility</p:attrName>
                                        </p:attrNameLst>
                                      </p:cBhvr>
                                      <p:to>
                                        <p:strVal val="visible"/>
                                      </p:to>
                                    </p:set>
                                    <p:animEffect transition="in" filter="fade">
                                      <p:cBhvr>
                                        <p:cTn id="36" dur="1250"/>
                                        <p:tgtEl>
                                          <p:spTgt spid="49"/>
                                        </p:tgtEl>
                                      </p:cBhvr>
                                    </p:animEffect>
                                  </p:childTnLst>
                                </p:cTn>
                              </p:par>
                            </p:childTnLst>
                          </p:cTn>
                        </p:par>
                        <p:par>
                          <p:cTn id="37" fill="hold">
                            <p:stCondLst>
                              <p:cond delay="15000"/>
                            </p:stCondLst>
                            <p:childTnLst>
                              <p:par>
                                <p:cTn id="38" presetID="10" presetClass="entr" presetSubtype="0"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768215" y="1312356"/>
            <a:ext cx="1536700" cy="4266900"/>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sz="8800" b="0" i="0" u="none" strike="noStrike" kern="1200" cap="none" spc="0" normalizeH="0" baseline="0" noProof="0" dirty="0">
                <a:ln>
                  <a:noFill/>
                </a:ln>
                <a:solidFill>
                  <a:srgbClr val="E5B349"/>
                </a:solidFill>
                <a:effectLst/>
                <a:uLnTx/>
                <a:uFillTx/>
                <a:latin typeface="李旭科书法 v1.4" panose="02000603000000000000" pitchFamily="2" charset="-122"/>
                <a:ea typeface="李旭科书法 v1.4" panose="02000603000000000000" pitchFamily="2" charset="-122"/>
                <a:cs typeface="+mn-cs"/>
              </a:rPr>
              <a:t>感谢</a:t>
            </a:r>
            <a:endParaRPr kumimoji="0" lang="zh-CN" sz="8800" b="0" i="0" u="none" strike="noStrike" kern="1200" cap="none" spc="0" normalizeH="0" baseline="0" noProof="0" dirty="0">
              <a:ln>
                <a:noFill/>
              </a:ln>
              <a:solidFill>
                <a:srgbClr val="E5B349"/>
              </a:solidFill>
              <a:effectLst/>
              <a:uLnTx/>
              <a:uFillTx/>
              <a:latin typeface="李旭科书法 v1.4" panose="02000603000000000000" pitchFamily="2" charset="-122"/>
              <a:ea typeface="李旭科书法 v1.4" panose="02000603000000000000" pitchFamily="2" charset="-122"/>
              <a:cs typeface="+mn-cs"/>
            </a:endParaRPr>
          </a:p>
        </p:txBody>
      </p:sp>
      <p:pic>
        <p:nvPicPr>
          <p:cNvPr id="30" name="图片 29"/>
          <p:cNvPicPr>
            <a:picLocks noChangeAspect="1"/>
          </p:cNvPicPr>
          <p:nvPr/>
        </p:nvPicPr>
        <p:blipFill>
          <a:blip r:embed="rId1"/>
          <a:stretch>
            <a:fillRect/>
          </a:stretch>
        </p:blipFill>
        <p:spPr>
          <a:xfrm>
            <a:off x="36513" y="4936717"/>
            <a:ext cx="12192000" cy="1961558"/>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46" y="4979697"/>
            <a:ext cx="402853" cy="399706"/>
          </a:xfrm>
          <a:prstGeom prst="rect">
            <a:avLst/>
          </a:prstGeom>
        </p:spPr>
      </p:pic>
      <p:pic>
        <p:nvPicPr>
          <p:cNvPr id="19" name="付娜 - 渔舟唱晚">
            <a:hlinkClick r:id="" action="ppaction://media"/>
          </p:cNvPr>
          <p:cNvPicPr>
            <a:picLocks noChangeAspect="1"/>
          </p:cNvPicPr>
          <p:nvPr>
            <a:audioFile r:link="rId3"/>
            <p:extLst>
              <p:ext uri="{DAA4B4D4-6D71-4841-9C94-3DE7FCFB9230}">
                <p14:media xmlns:p14="http://schemas.microsoft.com/office/powerpoint/2010/main" r:embed="rId4">
                  <p14:fade in="3000.000000" out="3000.000000"/>
                </p14:media>
              </p:ext>
            </p:extLst>
          </p:nvPr>
        </p:nvPicPr>
        <p:blipFill>
          <a:blip r:embed="rId5"/>
          <a:stretch>
            <a:fillRect/>
          </a:stretch>
        </p:blipFill>
        <p:spPr>
          <a:xfrm>
            <a:off x="-735920" y="136299"/>
            <a:ext cx="609600" cy="609600"/>
          </a:xfrm>
          <a:prstGeom prst="rect">
            <a:avLst/>
          </a:prstGeom>
        </p:spPr>
      </p:pic>
      <p:sp>
        <p:nvSpPr>
          <p:cNvPr id="25" name="文本框 24"/>
          <p:cNvSpPr txBox="1"/>
          <p:nvPr/>
        </p:nvSpPr>
        <p:spPr>
          <a:xfrm>
            <a:off x="5869580" y="3081879"/>
            <a:ext cx="1659890" cy="3188788"/>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E5B349"/>
                </a:solidFill>
                <a:effectLst/>
                <a:uLnTx/>
                <a:uFillTx/>
                <a:latin typeface="李旭科书法 v1.4" panose="02000603000000000000" pitchFamily="2" charset="-122"/>
                <a:ea typeface="李旭科书法 v1.4" panose="02000603000000000000" pitchFamily="2" charset="-122"/>
                <a:cs typeface="+mn-cs"/>
              </a:rPr>
              <a:t>观看</a:t>
            </a:r>
            <a:endParaRPr kumimoji="0" lang="zh-CN" altLang="en-US" sz="9600" b="0" i="0" u="none" strike="noStrike" kern="1200" cap="none" spc="0" normalizeH="0" baseline="0" noProof="0" dirty="0">
              <a:ln>
                <a:noFill/>
              </a:ln>
              <a:solidFill>
                <a:srgbClr val="E5B349"/>
              </a:solidFill>
              <a:effectLst/>
              <a:uLnTx/>
              <a:uFillTx/>
              <a:latin typeface="李旭科书法 v1.4" panose="02000603000000000000" pitchFamily="2" charset="-122"/>
              <a:ea typeface="李旭科书法 v1.4" panose="02000603000000000000" pitchFamily="2" charset="-122"/>
              <a:cs typeface="+mn-cs"/>
            </a:endParaRPr>
          </a:p>
        </p:txBody>
      </p:sp>
      <p:pic>
        <p:nvPicPr>
          <p:cNvPr id="27" name="图片 26"/>
          <p:cNvPicPr>
            <a:picLocks noChangeAspect="1"/>
          </p:cNvPicPr>
          <p:nvPr/>
        </p:nvPicPr>
        <p:blipFill rotWithShape="1">
          <a:blip r:embed="rId6">
            <a:extLst>
              <a:ext uri="{28A0092B-C50C-407E-A947-70E740481C1C}">
                <a14:useLocalDpi xmlns:a14="http://schemas.microsoft.com/office/drawing/2010/main" val="0"/>
              </a:ext>
            </a:extLst>
          </a:blip>
          <a:srcRect l="12522" t="12665" r="3557" b="20466"/>
          <a:stretch>
            <a:fillRect/>
          </a:stretch>
        </p:blipFill>
        <p:spPr>
          <a:xfrm>
            <a:off x="8008618" y="4936717"/>
            <a:ext cx="2307772" cy="885372"/>
          </a:xfrm>
          <a:prstGeom prst="rect">
            <a:avLst/>
          </a:prstGeom>
        </p:spPr>
      </p:pic>
      <p:pic>
        <p:nvPicPr>
          <p:cNvPr id="28" name="图片 27"/>
          <p:cNvPicPr>
            <a:picLocks noChangeAspect="1"/>
          </p:cNvPicPr>
          <p:nvPr/>
        </p:nvPicPr>
        <p:blipFill rotWithShape="1">
          <a:blip r:embed="rId7" cstate="screen"/>
          <a:srcRect/>
          <a:stretch>
            <a:fillRect/>
          </a:stretch>
        </p:blipFill>
        <p:spPr>
          <a:xfrm>
            <a:off x="2448391" y="2151870"/>
            <a:ext cx="1910687" cy="1037231"/>
          </a:xfrm>
          <a:prstGeom prst="rect">
            <a:avLst/>
          </a:prstGeom>
        </p:spPr>
      </p:pic>
      <p:pic>
        <p:nvPicPr>
          <p:cNvPr id="29" name="图片 28"/>
          <p:cNvPicPr>
            <a:picLocks noChangeAspect="1"/>
          </p:cNvPicPr>
          <p:nvPr/>
        </p:nvPicPr>
        <p:blipFill rotWithShape="1">
          <a:blip r:embed="rId8" cstate="screen"/>
          <a:srcRect/>
          <a:stretch>
            <a:fillRect/>
          </a:stretch>
        </p:blipFill>
        <p:spPr>
          <a:xfrm>
            <a:off x="7874206" y="3144618"/>
            <a:ext cx="2155257" cy="1531655"/>
          </a:xfrm>
          <a:prstGeom prst="rect">
            <a:avLst/>
          </a:prstGeom>
        </p:spPr>
      </p:pic>
      <p:pic>
        <p:nvPicPr>
          <p:cNvPr id="31" name="图片 30"/>
          <p:cNvPicPr>
            <a:picLocks noChangeAspect="1"/>
          </p:cNvPicPr>
          <p:nvPr/>
        </p:nvPicPr>
        <p:blipFill rotWithShape="1">
          <a:blip r:embed="rId9">
            <a:extLst>
              <a:ext uri="{28A0092B-C50C-407E-A947-70E740481C1C}">
                <a14:useLocalDpi xmlns:a14="http://schemas.microsoft.com/office/drawing/2010/main" val="0"/>
              </a:ext>
            </a:extLst>
          </a:blip>
          <a:srcRect l="6529" t="11742" r="7941" b="19483"/>
          <a:stretch>
            <a:fillRect/>
          </a:stretch>
        </p:blipFill>
        <p:spPr>
          <a:xfrm>
            <a:off x="1020197" y="3045090"/>
            <a:ext cx="1612345" cy="1562426"/>
          </a:xfrm>
          <a:prstGeom prst="rect">
            <a:avLst/>
          </a:prstGeom>
        </p:spPr>
      </p:pic>
      <p:pic>
        <p:nvPicPr>
          <p:cNvPr id="32" name="图片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9287" y="3726006"/>
            <a:ext cx="1517788" cy="1829129"/>
          </a:xfrm>
          <a:prstGeom prst="rect">
            <a:avLst/>
          </a:prstGeom>
        </p:spPr>
      </p:pic>
      <p:pic>
        <p:nvPicPr>
          <p:cNvPr id="34" name="图片 33"/>
          <p:cNvPicPr>
            <a:picLocks noChangeAspect="1"/>
          </p:cNvPicPr>
          <p:nvPr/>
        </p:nvPicPr>
        <p:blipFill>
          <a:blip r:embed="rId10" cstate="screen"/>
          <a:stretch>
            <a:fillRect/>
          </a:stretch>
        </p:blipFill>
        <p:spPr>
          <a:xfrm>
            <a:off x="3950553" y="-2804042"/>
            <a:ext cx="4363920" cy="4261640"/>
          </a:xfrm>
          <a:prstGeom prst="rect">
            <a:avLst/>
          </a:prstGeom>
        </p:spPr>
      </p:pic>
      <p:pic>
        <p:nvPicPr>
          <p:cNvPr id="35" name="图片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9445512" y="-477981"/>
            <a:ext cx="2945834" cy="27790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wipe/>
      </p:transition>
    </mc:Choice>
    <mc:Fallback>
      <p:transition spd="slow" advTm="300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42"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fade">
                                      <p:cBhvr>
                                        <p:cTn id="9" dur="750"/>
                                        <p:tgtEl>
                                          <p:spTgt spid="25"/>
                                        </p:tgtEl>
                                      </p:cBhvr>
                                    </p:animEffect>
                                    <p:anim calcmode="lin" valueType="num">
                                      <p:cBhvr>
                                        <p:cTn id="10" dur="750" fill="hold"/>
                                        <p:tgtEl>
                                          <p:spTgt spid="25"/>
                                        </p:tgtEl>
                                        <p:attrNameLst>
                                          <p:attrName>ppt_x</p:attrName>
                                        </p:attrNameLst>
                                      </p:cBhvr>
                                      <p:tavLst>
                                        <p:tav tm="0">
                                          <p:val>
                                            <p:strVal val="#ppt_x"/>
                                          </p:val>
                                        </p:tav>
                                        <p:tav tm="100000">
                                          <p:val>
                                            <p:strVal val="#ppt_x"/>
                                          </p:val>
                                        </p:tav>
                                      </p:tavLst>
                                    </p:anim>
                                    <p:anim calcmode="lin" valueType="num">
                                      <p:cBhvr>
                                        <p:cTn id="11" dur="750" fill="hold"/>
                                        <p:tgtEl>
                                          <p:spTgt spid="25"/>
                                        </p:tgtEl>
                                        <p:attrNameLst>
                                          <p:attrName>ppt_y</p:attrName>
                                        </p:attrNameLst>
                                      </p:cBhvr>
                                      <p:tavLst>
                                        <p:tav tm="0">
                                          <p:val>
                                            <p:strVal val="#ppt_y+.1"/>
                                          </p:val>
                                        </p:tav>
                                        <p:tav tm="100000">
                                          <p:val>
                                            <p:strVal val="#ppt_y"/>
                                          </p:val>
                                        </p:tav>
                                      </p:tavLst>
                                    </p:anim>
                                  </p:childTnLst>
                                </p:cTn>
                              </p:par>
                            </p:childTnLst>
                          </p:cTn>
                        </p:par>
                        <p:par>
                          <p:cTn id="12" fill="hold">
                            <p:stCondLst>
                              <p:cond delay="0"/>
                            </p:stCondLst>
                            <p:childTnLst>
                              <p:par>
                                <p:cTn id="13" presetID="42"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750"/>
                                        <p:tgtEl>
                                          <p:spTgt spid="26"/>
                                        </p:tgtEl>
                                      </p:cBhvr>
                                    </p:animEffect>
                                    <p:anim calcmode="lin" valueType="num">
                                      <p:cBhvr>
                                        <p:cTn id="16" dur="750" fill="hold"/>
                                        <p:tgtEl>
                                          <p:spTgt spid="26"/>
                                        </p:tgtEl>
                                        <p:attrNameLst>
                                          <p:attrName>ppt_x</p:attrName>
                                        </p:attrNameLst>
                                      </p:cBhvr>
                                      <p:tavLst>
                                        <p:tav tm="0">
                                          <p:val>
                                            <p:strVal val="#ppt_x"/>
                                          </p:val>
                                        </p:tav>
                                        <p:tav tm="100000">
                                          <p:val>
                                            <p:strVal val="#ppt_x"/>
                                          </p:val>
                                        </p:tav>
                                      </p:tavLst>
                                    </p:anim>
                                    <p:anim calcmode="lin" valueType="num">
                                      <p:cBhvr>
                                        <p:cTn id="17" dur="750" fill="hold"/>
                                        <p:tgtEl>
                                          <p:spTgt spid="2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anim calcmode="lin" valueType="num">
                                      <p:cBhvr>
                                        <p:cTn id="35" dur="500" fill="hold"/>
                                        <p:tgtEl>
                                          <p:spTgt spid="32"/>
                                        </p:tgtEl>
                                        <p:attrNameLst>
                                          <p:attrName>ppt_x</p:attrName>
                                        </p:attrNameLst>
                                      </p:cBhvr>
                                      <p:tavLst>
                                        <p:tav tm="0">
                                          <p:val>
                                            <p:strVal val="#ppt_x"/>
                                          </p:val>
                                        </p:tav>
                                        <p:tav tm="100000">
                                          <p:val>
                                            <p:strVal val="#ppt_x"/>
                                          </p:val>
                                        </p:tav>
                                      </p:tavLst>
                                    </p:anim>
                                    <p:anim calcmode="lin" valueType="num">
                                      <p:cBhvr>
                                        <p:cTn id="36"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7" repeatCount="indefinite" fill="hold" display="0">
                  <p:stCondLst>
                    <p:cond delay="indefinite"/>
                  </p:stCondLst>
                  <p:endCondLst>
                    <p:cond evt="onStopAudio" delay="0">
                      <p:tgtEl>
                        <p:sldTgt/>
                      </p:tgtEl>
                    </p:cond>
                  </p:endCondLst>
                </p:cTn>
                <p:tgtEl>
                  <p:spTgt spid="19"/>
                </p:tgtEl>
              </p:cMediaNode>
            </p:audio>
          </p:childTnLst>
        </p:cTn>
      </p:par>
    </p:tnLst>
    <p:bldLst>
      <p:bldP spid="26"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494903" y="1072482"/>
            <a:ext cx="1066885" cy="3808730"/>
            <a:chOff x="2472557" y="708916"/>
            <a:chExt cx="1066885" cy="3808730"/>
          </a:xfrm>
        </p:grpSpPr>
        <p:grpSp>
          <p:nvGrpSpPr>
            <p:cNvPr id="7" name="组合 6"/>
            <p:cNvGrpSpPr/>
            <p:nvPr/>
          </p:nvGrpSpPr>
          <p:grpSpPr>
            <a:xfrm>
              <a:off x="2664122" y="1098947"/>
              <a:ext cx="875320" cy="883305"/>
              <a:chOff x="5395916" y="2724150"/>
              <a:chExt cx="1392239" cy="1404938"/>
            </a:xfrm>
            <a:solidFill>
              <a:schemeClr val="accent1"/>
            </a:solidFill>
          </p:grpSpPr>
          <p:sp>
            <p:nvSpPr>
              <p:cNvPr id="11"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3"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4"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5"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6"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7" name="Freeform 11"/>
              <p:cNvSpPr>
                <a:spLocks noEditPoints="1"/>
              </p:cNvSpPr>
              <p:nvPr/>
            </p:nvSpPr>
            <p:spPr bwMode="auto">
              <a:xfrm>
                <a:off x="5480050" y="2749550"/>
                <a:ext cx="457200" cy="355600"/>
              </a:xfrm>
              <a:custGeom>
                <a:avLst/>
                <a:gdLst>
                  <a:gd name="T0" fmla="*/ 92 w 107"/>
                  <a:gd name="T1" fmla="*/ 8 h 83"/>
                  <a:gd name="T2" fmla="*/ 92 w 107"/>
                  <a:gd name="T3" fmla="*/ 10 h 83"/>
                  <a:gd name="T4" fmla="*/ 90 w 107"/>
                  <a:gd name="T5" fmla="*/ 10 h 83"/>
                  <a:gd name="T6" fmla="*/ 72 w 107"/>
                  <a:gd name="T7" fmla="*/ 20 h 83"/>
                  <a:gd name="T8" fmla="*/ 69 w 107"/>
                  <a:gd name="T9" fmla="*/ 21 h 83"/>
                  <a:gd name="T10" fmla="*/ 47 w 107"/>
                  <a:gd name="T11" fmla="*/ 36 h 83"/>
                  <a:gd name="T12" fmla="*/ 36 w 107"/>
                  <a:gd name="T13" fmla="*/ 43 h 83"/>
                  <a:gd name="T14" fmla="*/ 28 w 107"/>
                  <a:gd name="T15" fmla="*/ 52 h 83"/>
                  <a:gd name="T16" fmla="*/ 20 w 107"/>
                  <a:gd name="T17" fmla="*/ 64 h 83"/>
                  <a:gd name="T18" fmla="*/ 19 w 107"/>
                  <a:gd name="T19" fmla="*/ 62 h 83"/>
                  <a:gd name="T20" fmla="*/ 18 w 107"/>
                  <a:gd name="T21" fmla="*/ 67 h 83"/>
                  <a:gd name="T22" fmla="*/ 16 w 107"/>
                  <a:gd name="T23" fmla="*/ 68 h 83"/>
                  <a:gd name="T24" fmla="*/ 17 w 107"/>
                  <a:gd name="T25" fmla="*/ 68 h 83"/>
                  <a:gd name="T26" fmla="*/ 13 w 107"/>
                  <a:gd name="T27" fmla="*/ 77 h 83"/>
                  <a:gd name="T28" fmla="*/ 12 w 107"/>
                  <a:gd name="T29" fmla="*/ 76 h 83"/>
                  <a:gd name="T30" fmla="*/ 13 w 107"/>
                  <a:gd name="T31" fmla="*/ 77 h 83"/>
                  <a:gd name="T32" fmla="*/ 10 w 107"/>
                  <a:gd name="T33" fmla="*/ 79 h 83"/>
                  <a:gd name="T34" fmla="*/ 11 w 107"/>
                  <a:gd name="T35" fmla="*/ 78 h 83"/>
                  <a:gd name="T36" fmla="*/ 8 w 107"/>
                  <a:gd name="T37" fmla="*/ 79 h 83"/>
                  <a:gd name="T38" fmla="*/ 7 w 107"/>
                  <a:gd name="T39" fmla="*/ 80 h 83"/>
                  <a:gd name="T40" fmla="*/ 5 w 107"/>
                  <a:gd name="T41" fmla="*/ 83 h 83"/>
                  <a:gd name="T42" fmla="*/ 5 w 107"/>
                  <a:gd name="T43" fmla="*/ 81 h 83"/>
                  <a:gd name="T44" fmla="*/ 3 w 107"/>
                  <a:gd name="T45" fmla="*/ 83 h 83"/>
                  <a:gd name="T46" fmla="*/ 1 w 107"/>
                  <a:gd name="T47" fmla="*/ 82 h 83"/>
                  <a:gd name="T48" fmla="*/ 3 w 107"/>
                  <a:gd name="T49" fmla="*/ 79 h 83"/>
                  <a:gd name="T50" fmla="*/ 5 w 107"/>
                  <a:gd name="T51" fmla="*/ 70 h 83"/>
                  <a:gd name="T52" fmla="*/ 8 w 107"/>
                  <a:gd name="T53" fmla="*/ 68 h 83"/>
                  <a:gd name="T54" fmla="*/ 13 w 107"/>
                  <a:gd name="T55" fmla="*/ 61 h 83"/>
                  <a:gd name="T56" fmla="*/ 14 w 107"/>
                  <a:gd name="T57" fmla="*/ 62 h 83"/>
                  <a:gd name="T58" fmla="*/ 16 w 107"/>
                  <a:gd name="T59" fmla="*/ 57 h 83"/>
                  <a:gd name="T60" fmla="*/ 18 w 107"/>
                  <a:gd name="T61" fmla="*/ 55 h 83"/>
                  <a:gd name="T62" fmla="*/ 18 w 107"/>
                  <a:gd name="T63" fmla="*/ 54 h 83"/>
                  <a:gd name="T64" fmla="*/ 19 w 107"/>
                  <a:gd name="T65" fmla="*/ 54 h 83"/>
                  <a:gd name="T66" fmla="*/ 19 w 107"/>
                  <a:gd name="T67" fmla="*/ 53 h 83"/>
                  <a:gd name="T68" fmla="*/ 30 w 107"/>
                  <a:gd name="T69" fmla="*/ 41 h 83"/>
                  <a:gd name="T70" fmla="*/ 31 w 107"/>
                  <a:gd name="T71" fmla="*/ 38 h 83"/>
                  <a:gd name="T72" fmla="*/ 42 w 107"/>
                  <a:gd name="T73" fmla="*/ 30 h 83"/>
                  <a:gd name="T74" fmla="*/ 65 w 107"/>
                  <a:gd name="T75" fmla="*/ 15 h 83"/>
                  <a:gd name="T76" fmla="*/ 65 w 107"/>
                  <a:gd name="T77" fmla="*/ 16 h 83"/>
                  <a:gd name="T78" fmla="*/ 68 w 107"/>
                  <a:gd name="T79" fmla="*/ 16 h 83"/>
                  <a:gd name="T80" fmla="*/ 69 w 107"/>
                  <a:gd name="T81" fmla="*/ 13 h 83"/>
                  <a:gd name="T82" fmla="*/ 76 w 107"/>
                  <a:gd name="T83" fmla="*/ 9 h 83"/>
                  <a:gd name="T84" fmla="*/ 80 w 107"/>
                  <a:gd name="T85" fmla="*/ 9 h 83"/>
                  <a:gd name="T86" fmla="*/ 81 w 107"/>
                  <a:gd name="T87" fmla="*/ 7 h 83"/>
                  <a:gd name="T88" fmla="*/ 87 w 107"/>
                  <a:gd name="T89" fmla="*/ 6 h 83"/>
                  <a:gd name="T90" fmla="*/ 96 w 107"/>
                  <a:gd name="T91" fmla="*/ 2 h 83"/>
                  <a:gd name="T92" fmla="*/ 106 w 107"/>
                  <a:gd name="T93" fmla="*/ 0 h 83"/>
                  <a:gd name="T94" fmla="*/ 106 w 107"/>
                  <a:gd name="T95" fmla="*/ 2 h 83"/>
                  <a:gd name="T96" fmla="*/ 103 w 107"/>
                  <a:gd name="T97" fmla="*/ 3 h 83"/>
                  <a:gd name="T98" fmla="*/ 97 w 107"/>
                  <a:gd name="T99" fmla="*/ 5 h 83"/>
                  <a:gd name="T100" fmla="*/ 95 w 107"/>
                  <a:gd name="T101" fmla="*/ 7 h 83"/>
                  <a:gd name="T102" fmla="*/ 95 w 107"/>
                  <a:gd name="T103" fmla="*/ 8 h 83"/>
                  <a:gd name="T104" fmla="*/ 95 w 107"/>
                  <a:gd name="T105" fmla="*/ 8 h 83"/>
                  <a:gd name="T106" fmla="*/ 92 w 107"/>
                  <a:gd name="T107" fmla="*/ 8 h 83"/>
                  <a:gd name="T108" fmla="*/ 14 w 107"/>
                  <a:gd name="T109" fmla="*/ 74 h 83"/>
                  <a:gd name="T110" fmla="*/ 15 w 107"/>
                  <a:gd name="T111" fmla="*/ 73 h 83"/>
                  <a:gd name="T112" fmla="*/ 14 w 107"/>
                  <a:gd name="T113" fmla="*/ 73 h 83"/>
                  <a:gd name="T114" fmla="*/ 14 w 107"/>
                  <a:gd name="T11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 h="83">
                    <a:moveTo>
                      <a:pt x="92" y="8"/>
                    </a:moveTo>
                    <a:cubicBezTo>
                      <a:pt x="92" y="8"/>
                      <a:pt x="92" y="9"/>
                      <a:pt x="92" y="10"/>
                    </a:cubicBezTo>
                    <a:cubicBezTo>
                      <a:pt x="92" y="9"/>
                      <a:pt x="91" y="10"/>
                      <a:pt x="90" y="10"/>
                    </a:cubicBezTo>
                    <a:cubicBezTo>
                      <a:pt x="85" y="15"/>
                      <a:pt x="78" y="17"/>
                      <a:pt x="72" y="20"/>
                    </a:cubicBezTo>
                    <a:cubicBezTo>
                      <a:pt x="71" y="20"/>
                      <a:pt x="70" y="20"/>
                      <a:pt x="69" y="21"/>
                    </a:cubicBezTo>
                    <a:cubicBezTo>
                      <a:pt x="62" y="26"/>
                      <a:pt x="56" y="33"/>
                      <a:pt x="47" y="36"/>
                    </a:cubicBezTo>
                    <a:cubicBezTo>
                      <a:pt x="41" y="33"/>
                      <a:pt x="40" y="41"/>
                      <a:pt x="36" y="43"/>
                    </a:cubicBezTo>
                    <a:cubicBezTo>
                      <a:pt x="34" y="48"/>
                      <a:pt x="32" y="52"/>
                      <a:pt x="28" y="52"/>
                    </a:cubicBezTo>
                    <a:cubicBezTo>
                      <a:pt x="25" y="57"/>
                      <a:pt x="23" y="59"/>
                      <a:pt x="20" y="64"/>
                    </a:cubicBezTo>
                    <a:cubicBezTo>
                      <a:pt x="19" y="64"/>
                      <a:pt x="20" y="62"/>
                      <a:pt x="19" y="62"/>
                    </a:cubicBezTo>
                    <a:cubicBezTo>
                      <a:pt x="18" y="64"/>
                      <a:pt x="17" y="66"/>
                      <a:pt x="18" y="67"/>
                    </a:cubicBezTo>
                    <a:cubicBezTo>
                      <a:pt x="17" y="67"/>
                      <a:pt x="17" y="68"/>
                      <a:pt x="16" y="68"/>
                    </a:cubicBezTo>
                    <a:cubicBezTo>
                      <a:pt x="16" y="68"/>
                      <a:pt x="17" y="68"/>
                      <a:pt x="17" y="68"/>
                    </a:cubicBezTo>
                    <a:cubicBezTo>
                      <a:pt x="13" y="70"/>
                      <a:pt x="18" y="74"/>
                      <a:pt x="13" y="77"/>
                    </a:cubicBezTo>
                    <a:cubicBezTo>
                      <a:pt x="14" y="75"/>
                      <a:pt x="13" y="77"/>
                      <a:pt x="12" y="76"/>
                    </a:cubicBezTo>
                    <a:cubicBezTo>
                      <a:pt x="12" y="77"/>
                      <a:pt x="12" y="77"/>
                      <a:pt x="13" y="77"/>
                    </a:cubicBezTo>
                    <a:cubicBezTo>
                      <a:pt x="13" y="78"/>
                      <a:pt x="12" y="79"/>
                      <a:pt x="10" y="79"/>
                    </a:cubicBezTo>
                    <a:cubicBezTo>
                      <a:pt x="10" y="79"/>
                      <a:pt x="10" y="78"/>
                      <a:pt x="11" y="78"/>
                    </a:cubicBezTo>
                    <a:cubicBezTo>
                      <a:pt x="10" y="77"/>
                      <a:pt x="9" y="80"/>
                      <a:pt x="8" y="79"/>
                    </a:cubicBezTo>
                    <a:cubicBezTo>
                      <a:pt x="8" y="80"/>
                      <a:pt x="8" y="79"/>
                      <a:pt x="7" y="80"/>
                    </a:cubicBezTo>
                    <a:cubicBezTo>
                      <a:pt x="8" y="82"/>
                      <a:pt x="7" y="83"/>
                      <a:pt x="5" y="83"/>
                    </a:cubicBezTo>
                    <a:cubicBezTo>
                      <a:pt x="5" y="82"/>
                      <a:pt x="5" y="82"/>
                      <a:pt x="5" y="81"/>
                    </a:cubicBezTo>
                    <a:cubicBezTo>
                      <a:pt x="4" y="81"/>
                      <a:pt x="4" y="82"/>
                      <a:pt x="3" y="83"/>
                    </a:cubicBezTo>
                    <a:cubicBezTo>
                      <a:pt x="2" y="82"/>
                      <a:pt x="1" y="82"/>
                      <a:pt x="1" y="82"/>
                    </a:cubicBezTo>
                    <a:cubicBezTo>
                      <a:pt x="0" y="80"/>
                      <a:pt x="1" y="80"/>
                      <a:pt x="3" y="79"/>
                    </a:cubicBezTo>
                    <a:cubicBezTo>
                      <a:pt x="2" y="76"/>
                      <a:pt x="5" y="74"/>
                      <a:pt x="5" y="70"/>
                    </a:cubicBezTo>
                    <a:cubicBezTo>
                      <a:pt x="7" y="70"/>
                      <a:pt x="6" y="68"/>
                      <a:pt x="8" y="68"/>
                    </a:cubicBezTo>
                    <a:cubicBezTo>
                      <a:pt x="8" y="64"/>
                      <a:pt x="11" y="63"/>
                      <a:pt x="13" y="61"/>
                    </a:cubicBezTo>
                    <a:cubicBezTo>
                      <a:pt x="14" y="60"/>
                      <a:pt x="13" y="62"/>
                      <a:pt x="14" y="62"/>
                    </a:cubicBezTo>
                    <a:cubicBezTo>
                      <a:pt x="15" y="60"/>
                      <a:pt x="17" y="58"/>
                      <a:pt x="16" y="57"/>
                    </a:cubicBezTo>
                    <a:cubicBezTo>
                      <a:pt x="17" y="56"/>
                      <a:pt x="18" y="56"/>
                      <a:pt x="18" y="55"/>
                    </a:cubicBezTo>
                    <a:cubicBezTo>
                      <a:pt x="18" y="55"/>
                      <a:pt x="17" y="55"/>
                      <a:pt x="18" y="54"/>
                    </a:cubicBezTo>
                    <a:cubicBezTo>
                      <a:pt x="18" y="54"/>
                      <a:pt x="19" y="54"/>
                      <a:pt x="19" y="54"/>
                    </a:cubicBezTo>
                    <a:cubicBezTo>
                      <a:pt x="19" y="54"/>
                      <a:pt x="19" y="53"/>
                      <a:pt x="19" y="53"/>
                    </a:cubicBezTo>
                    <a:cubicBezTo>
                      <a:pt x="23" y="50"/>
                      <a:pt x="25" y="43"/>
                      <a:pt x="30" y="41"/>
                    </a:cubicBezTo>
                    <a:cubicBezTo>
                      <a:pt x="30" y="40"/>
                      <a:pt x="31" y="40"/>
                      <a:pt x="31" y="38"/>
                    </a:cubicBezTo>
                    <a:cubicBezTo>
                      <a:pt x="34" y="37"/>
                      <a:pt x="38" y="30"/>
                      <a:pt x="42" y="30"/>
                    </a:cubicBezTo>
                    <a:cubicBezTo>
                      <a:pt x="47" y="24"/>
                      <a:pt x="56" y="18"/>
                      <a:pt x="65" y="15"/>
                    </a:cubicBezTo>
                    <a:cubicBezTo>
                      <a:pt x="65" y="15"/>
                      <a:pt x="64" y="15"/>
                      <a:pt x="65" y="16"/>
                    </a:cubicBezTo>
                    <a:cubicBezTo>
                      <a:pt x="66" y="16"/>
                      <a:pt x="66" y="15"/>
                      <a:pt x="68" y="16"/>
                    </a:cubicBezTo>
                    <a:cubicBezTo>
                      <a:pt x="69" y="15"/>
                      <a:pt x="69" y="14"/>
                      <a:pt x="69" y="13"/>
                    </a:cubicBezTo>
                    <a:cubicBezTo>
                      <a:pt x="72" y="13"/>
                      <a:pt x="74" y="10"/>
                      <a:pt x="76" y="9"/>
                    </a:cubicBezTo>
                    <a:cubicBezTo>
                      <a:pt x="78" y="9"/>
                      <a:pt x="80" y="7"/>
                      <a:pt x="80" y="9"/>
                    </a:cubicBezTo>
                    <a:cubicBezTo>
                      <a:pt x="81" y="9"/>
                      <a:pt x="81" y="8"/>
                      <a:pt x="81" y="7"/>
                    </a:cubicBezTo>
                    <a:cubicBezTo>
                      <a:pt x="83" y="6"/>
                      <a:pt x="85" y="4"/>
                      <a:pt x="87" y="6"/>
                    </a:cubicBezTo>
                    <a:cubicBezTo>
                      <a:pt x="89" y="2"/>
                      <a:pt x="95" y="6"/>
                      <a:pt x="96" y="2"/>
                    </a:cubicBezTo>
                    <a:cubicBezTo>
                      <a:pt x="99" y="2"/>
                      <a:pt x="103" y="0"/>
                      <a:pt x="106" y="0"/>
                    </a:cubicBezTo>
                    <a:cubicBezTo>
                      <a:pt x="106" y="1"/>
                      <a:pt x="106" y="3"/>
                      <a:pt x="106" y="2"/>
                    </a:cubicBezTo>
                    <a:cubicBezTo>
                      <a:pt x="107" y="3"/>
                      <a:pt x="104" y="4"/>
                      <a:pt x="103" y="3"/>
                    </a:cubicBezTo>
                    <a:cubicBezTo>
                      <a:pt x="103" y="5"/>
                      <a:pt x="99" y="6"/>
                      <a:pt x="97" y="5"/>
                    </a:cubicBezTo>
                    <a:cubicBezTo>
                      <a:pt x="96" y="6"/>
                      <a:pt x="96" y="7"/>
                      <a:pt x="95" y="7"/>
                    </a:cubicBezTo>
                    <a:cubicBezTo>
                      <a:pt x="95" y="8"/>
                      <a:pt x="95" y="8"/>
                      <a:pt x="95" y="8"/>
                    </a:cubicBezTo>
                    <a:cubicBezTo>
                      <a:pt x="95" y="9"/>
                      <a:pt x="94" y="8"/>
                      <a:pt x="95" y="8"/>
                    </a:cubicBezTo>
                    <a:cubicBezTo>
                      <a:pt x="94" y="6"/>
                      <a:pt x="93" y="8"/>
                      <a:pt x="92" y="8"/>
                    </a:cubicBezTo>
                    <a:close/>
                    <a:moveTo>
                      <a:pt x="14" y="74"/>
                    </a:moveTo>
                    <a:cubicBezTo>
                      <a:pt x="14" y="74"/>
                      <a:pt x="15" y="74"/>
                      <a:pt x="15" y="73"/>
                    </a:cubicBezTo>
                    <a:cubicBezTo>
                      <a:pt x="14" y="73"/>
                      <a:pt x="14" y="73"/>
                      <a:pt x="14" y="73"/>
                    </a:cubicBezTo>
                    <a:cubicBezTo>
                      <a:pt x="14" y="73"/>
                      <a:pt x="13" y="74"/>
                      <a:pt x="14" y="74"/>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8"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9" name="Freeform 13"/>
              <p:cNvSpPr/>
              <p:nvPr/>
            </p:nvSpPr>
            <p:spPr bwMode="auto">
              <a:xfrm>
                <a:off x="5408613" y="3317875"/>
                <a:ext cx="33338" cy="80963"/>
              </a:xfrm>
              <a:custGeom>
                <a:avLst/>
                <a:gdLst>
                  <a:gd name="T0" fmla="*/ 1 w 8"/>
                  <a:gd name="T1" fmla="*/ 0 h 19"/>
                  <a:gd name="T2" fmla="*/ 3 w 8"/>
                  <a:gd name="T3" fmla="*/ 2 h 19"/>
                  <a:gd name="T4" fmla="*/ 7 w 8"/>
                  <a:gd name="T5" fmla="*/ 2 h 19"/>
                  <a:gd name="T6" fmla="*/ 6 w 8"/>
                  <a:gd name="T7" fmla="*/ 5 h 19"/>
                  <a:gd name="T8" fmla="*/ 7 w 8"/>
                  <a:gd name="T9" fmla="*/ 7 h 19"/>
                  <a:gd name="T10" fmla="*/ 5 w 8"/>
                  <a:gd name="T11" fmla="*/ 7 h 19"/>
                  <a:gd name="T12" fmla="*/ 5 w 8"/>
                  <a:gd name="T13" fmla="*/ 8 h 19"/>
                  <a:gd name="T14" fmla="*/ 7 w 8"/>
                  <a:gd name="T15" fmla="*/ 8 h 19"/>
                  <a:gd name="T16" fmla="*/ 3 w 8"/>
                  <a:gd name="T17" fmla="*/ 12 h 19"/>
                  <a:gd name="T18" fmla="*/ 3 w 8"/>
                  <a:gd name="T19" fmla="*/ 19 h 19"/>
                  <a:gd name="T20" fmla="*/ 3 w 8"/>
                  <a:gd name="T21" fmla="*/ 16 h 19"/>
                  <a:gd name="T22" fmla="*/ 4 w 8"/>
                  <a:gd name="T23" fmla="*/ 16 h 19"/>
                  <a:gd name="T24" fmla="*/ 1 w 8"/>
                  <a:gd name="T25" fmla="*/ 11 h 19"/>
                  <a:gd name="T26" fmla="*/ 1 w 8"/>
                  <a:gd name="T27" fmla="*/ 9 h 19"/>
                  <a:gd name="T28" fmla="*/ 3 w 8"/>
                  <a:gd name="T29" fmla="*/ 11 h 19"/>
                  <a:gd name="T30" fmla="*/ 4 w 8"/>
                  <a:gd name="T31" fmla="*/ 7 h 19"/>
                  <a:gd name="T32" fmla="*/ 1 w 8"/>
                  <a:gd name="T33" fmla="*/ 5 h 19"/>
                  <a:gd name="T34" fmla="*/ 1 w 8"/>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9">
                    <a:moveTo>
                      <a:pt x="1" y="0"/>
                    </a:moveTo>
                    <a:cubicBezTo>
                      <a:pt x="2" y="1"/>
                      <a:pt x="3" y="0"/>
                      <a:pt x="3" y="2"/>
                    </a:cubicBezTo>
                    <a:cubicBezTo>
                      <a:pt x="5" y="2"/>
                      <a:pt x="6" y="2"/>
                      <a:pt x="7" y="2"/>
                    </a:cubicBezTo>
                    <a:cubicBezTo>
                      <a:pt x="6" y="4"/>
                      <a:pt x="8" y="3"/>
                      <a:pt x="6" y="5"/>
                    </a:cubicBezTo>
                    <a:cubicBezTo>
                      <a:pt x="5" y="6"/>
                      <a:pt x="7" y="6"/>
                      <a:pt x="7" y="7"/>
                    </a:cubicBezTo>
                    <a:cubicBezTo>
                      <a:pt x="6" y="7"/>
                      <a:pt x="5" y="6"/>
                      <a:pt x="5" y="7"/>
                    </a:cubicBezTo>
                    <a:cubicBezTo>
                      <a:pt x="5" y="8"/>
                      <a:pt x="7" y="8"/>
                      <a:pt x="5" y="8"/>
                    </a:cubicBezTo>
                    <a:cubicBezTo>
                      <a:pt x="6" y="9"/>
                      <a:pt x="6" y="8"/>
                      <a:pt x="7" y="8"/>
                    </a:cubicBezTo>
                    <a:cubicBezTo>
                      <a:pt x="5" y="10"/>
                      <a:pt x="6" y="12"/>
                      <a:pt x="3" y="12"/>
                    </a:cubicBezTo>
                    <a:cubicBezTo>
                      <a:pt x="5" y="14"/>
                      <a:pt x="5" y="16"/>
                      <a:pt x="3" y="19"/>
                    </a:cubicBezTo>
                    <a:cubicBezTo>
                      <a:pt x="3" y="18"/>
                      <a:pt x="2" y="18"/>
                      <a:pt x="3" y="16"/>
                    </a:cubicBezTo>
                    <a:cubicBezTo>
                      <a:pt x="3" y="16"/>
                      <a:pt x="3" y="16"/>
                      <a:pt x="4" y="16"/>
                    </a:cubicBezTo>
                    <a:cubicBezTo>
                      <a:pt x="2" y="15"/>
                      <a:pt x="4" y="11"/>
                      <a:pt x="1" y="11"/>
                    </a:cubicBezTo>
                    <a:cubicBezTo>
                      <a:pt x="1" y="10"/>
                      <a:pt x="0" y="9"/>
                      <a:pt x="1" y="9"/>
                    </a:cubicBezTo>
                    <a:cubicBezTo>
                      <a:pt x="1" y="10"/>
                      <a:pt x="3" y="9"/>
                      <a:pt x="3" y="11"/>
                    </a:cubicBezTo>
                    <a:cubicBezTo>
                      <a:pt x="4" y="9"/>
                      <a:pt x="2" y="8"/>
                      <a:pt x="4" y="7"/>
                    </a:cubicBezTo>
                    <a:cubicBezTo>
                      <a:pt x="3" y="6"/>
                      <a:pt x="2" y="5"/>
                      <a:pt x="1" y="5"/>
                    </a:cubicBezTo>
                    <a:cubicBezTo>
                      <a:pt x="0" y="3"/>
                      <a:pt x="0" y="0"/>
                      <a:pt x="1" y="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20" name="Freeform 14"/>
              <p:cNvSpPr/>
              <p:nvPr/>
            </p:nvSpPr>
            <p:spPr bwMode="auto">
              <a:xfrm>
                <a:off x="6219825" y="2741613"/>
                <a:ext cx="328613" cy="179388"/>
              </a:xfrm>
              <a:custGeom>
                <a:avLst/>
                <a:gdLst>
                  <a:gd name="T0" fmla="*/ 1 w 77"/>
                  <a:gd name="T1" fmla="*/ 0 h 42"/>
                  <a:gd name="T2" fmla="*/ 17 w 77"/>
                  <a:gd name="T3" fmla="*/ 5 h 42"/>
                  <a:gd name="T4" fmla="*/ 20 w 77"/>
                  <a:gd name="T5" fmla="*/ 5 h 42"/>
                  <a:gd name="T6" fmla="*/ 74 w 77"/>
                  <a:gd name="T7" fmla="*/ 37 h 42"/>
                  <a:gd name="T8" fmla="*/ 75 w 77"/>
                  <a:gd name="T9" fmla="*/ 40 h 42"/>
                  <a:gd name="T10" fmla="*/ 76 w 77"/>
                  <a:gd name="T11" fmla="*/ 42 h 42"/>
                  <a:gd name="T12" fmla="*/ 69 w 77"/>
                  <a:gd name="T13" fmla="*/ 36 h 42"/>
                  <a:gd name="T14" fmla="*/ 67 w 77"/>
                  <a:gd name="T15" fmla="*/ 36 h 42"/>
                  <a:gd name="T16" fmla="*/ 59 w 77"/>
                  <a:gd name="T17" fmla="*/ 30 h 42"/>
                  <a:gd name="T18" fmla="*/ 24 w 77"/>
                  <a:gd name="T19" fmla="*/ 14 h 42"/>
                  <a:gd name="T20" fmla="*/ 9 w 77"/>
                  <a:gd name="T21" fmla="*/ 7 h 42"/>
                  <a:gd name="T22" fmla="*/ 6 w 77"/>
                  <a:gd name="T23" fmla="*/ 4 h 42"/>
                  <a:gd name="T24" fmla="*/ 1 w 77"/>
                  <a:gd name="T25" fmla="*/ 2 h 42"/>
                  <a:gd name="T26" fmla="*/ 1 w 77"/>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42">
                    <a:moveTo>
                      <a:pt x="1" y="0"/>
                    </a:moveTo>
                    <a:cubicBezTo>
                      <a:pt x="6" y="3"/>
                      <a:pt x="12" y="2"/>
                      <a:pt x="17" y="5"/>
                    </a:cubicBezTo>
                    <a:cubicBezTo>
                      <a:pt x="18" y="5"/>
                      <a:pt x="18" y="5"/>
                      <a:pt x="20" y="5"/>
                    </a:cubicBezTo>
                    <a:cubicBezTo>
                      <a:pt x="41" y="12"/>
                      <a:pt x="60" y="22"/>
                      <a:pt x="74" y="37"/>
                    </a:cubicBezTo>
                    <a:cubicBezTo>
                      <a:pt x="74" y="39"/>
                      <a:pt x="75" y="39"/>
                      <a:pt x="75" y="40"/>
                    </a:cubicBezTo>
                    <a:cubicBezTo>
                      <a:pt x="76" y="40"/>
                      <a:pt x="77" y="41"/>
                      <a:pt x="76" y="42"/>
                    </a:cubicBezTo>
                    <a:cubicBezTo>
                      <a:pt x="73" y="41"/>
                      <a:pt x="70" y="39"/>
                      <a:pt x="69" y="36"/>
                    </a:cubicBezTo>
                    <a:cubicBezTo>
                      <a:pt x="68" y="35"/>
                      <a:pt x="68" y="37"/>
                      <a:pt x="67" y="36"/>
                    </a:cubicBezTo>
                    <a:cubicBezTo>
                      <a:pt x="64" y="34"/>
                      <a:pt x="62" y="33"/>
                      <a:pt x="59" y="30"/>
                    </a:cubicBezTo>
                    <a:cubicBezTo>
                      <a:pt x="47" y="25"/>
                      <a:pt x="37" y="18"/>
                      <a:pt x="24" y="14"/>
                    </a:cubicBezTo>
                    <a:cubicBezTo>
                      <a:pt x="21" y="9"/>
                      <a:pt x="15" y="9"/>
                      <a:pt x="9" y="7"/>
                    </a:cubicBezTo>
                    <a:cubicBezTo>
                      <a:pt x="9" y="5"/>
                      <a:pt x="6" y="6"/>
                      <a:pt x="6" y="4"/>
                    </a:cubicBezTo>
                    <a:cubicBezTo>
                      <a:pt x="4" y="4"/>
                      <a:pt x="2" y="3"/>
                      <a:pt x="1" y="2"/>
                    </a:cubicBezTo>
                    <a:cubicBezTo>
                      <a:pt x="0" y="1"/>
                      <a:pt x="1" y="1"/>
                      <a:pt x="1" y="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21" name="Freeform 15"/>
              <p:cNvSpPr>
                <a:spLocks noEditPoints="1"/>
              </p:cNvSpPr>
              <p:nvPr/>
            </p:nvSpPr>
            <p:spPr bwMode="auto">
              <a:xfrm>
                <a:off x="5395916" y="3009900"/>
                <a:ext cx="1392239" cy="1119188"/>
              </a:xfrm>
              <a:custGeom>
                <a:avLst/>
                <a:gdLst>
                  <a:gd name="T0" fmla="*/ 293 w 326"/>
                  <a:gd name="T1" fmla="*/ 5 h 262"/>
                  <a:gd name="T2" fmla="*/ 300 w 326"/>
                  <a:gd name="T3" fmla="*/ 15 h 262"/>
                  <a:gd name="T4" fmla="*/ 313 w 326"/>
                  <a:gd name="T5" fmla="*/ 41 h 262"/>
                  <a:gd name="T6" fmla="*/ 315 w 326"/>
                  <a:gd name="T7" fmla="*/ 51 h 262"/>
                  <a:gd name="T8" fmla="*/ 321 w 326"/>
                  <a:gd name="T9" fmla="*/ 74 h 262"/>
                  <a:gd name="T10" fmla="*/ 324 w 326"/>
                  <a:gd name="T11" fmla="*/ 95 h 262"/>
                  <a:gd name="T12" fmla="*/ 326 w 326"/>
                  <a:gd name="T13" fmla="*/ 104 h 262"/>
                  <a:gd name="T14" fmla="*/ 317 w 326"/>
                  <a:gd name="T15" fmla="*/ 140 h 262"/>
                  <a:gd name="T16" fmla="*/ 305 w 326"/>
                  <a:gd name="T17" fmla="*/ 172 h 262"/>
                  <a:gd name="T18" fmla="*/ 276 w 326"/>
                  <a:gd name="T19" fmla="*/ 207 h 262"/>
                  <a:gd name="T20" fmla="*/ 221 w 326"/>
                  <a:gd name="T21" fmla="*/ 243 h 262"/>
                  <a:gd name="T22" fmla="*/ 206 w 326"/>
                  <a:gd name="T23" fmla="*/ 249 h 262"/>
                  <a:gd name="T24" fmla="*/ 194 w 326"/>
                  <a:gd name="T25" fmla="*/ 256 h 262"/>
                  <a:gd name="T26" fmla="*/ 187 w 326"/>
                  <a:gd name="T27" fmla="*/ 258 h 262"/>
                  <a:gd name="T28" fmla="*/ 170 w 326"/>
                  <a:gd name="T29" fmla="*/ 254 h 262"/>
                  <a:gd name="T30" fmla="*/ 118 w 326"/>
                  <a:gd name="T31" fmla="*/ 247 h 262"/>
                  <a:gd name="T32" fmla="*/ 74 w 326"/>
                  <a:gd name="T33" fmla="*/ 226 h 262"/>
                  <a:gd name="T34" fmla="*/ 48 w 326"/>
                  <a:gd name="T35" fmla="*/ 206 h 262"/>
                  <a:gd name="T36" fmla="*/ 33 w 326"/>
                  <a:gd name="T37" fmla="*/ 189 h 262"/>
                  <a:gd name="T38" fmla="*/ 12 w 326"/>
                  <a:gd name="T39" fmla="*/ 155 h 262"/>
                  <a:gd name="T40" fmla="*/ 3 w 326"/>
                  <a:gd name="T41" fmla="*/ 104 h 262"/>
                  <a:gd name="T42" fmla="*/ 3 w 326"/>
                  <a:gd name="T43" fmla="*/ 94 h 262"/>
                  <a:gd name="T44" fmla="*/ 6 w 326"/>
                  <a:gd name="T45" fmla="*/ 95 h 262"/>
                  <a:gd name="T46" fmla="*/ 10 w 326"/>
                  <a:gd name="T47" fmla="*/ 111 h 262"/>
                  <a:gd name="T48" fmla="*/ 22 w 326"/>
                  <a:gd name="T49" fmla="*/ 148 h 262"/>
                  <a:gd name="T50" fmla="*/ 34 w 326"/>
                  <a:gd name="T51" fmla="*/ 169 h 262"/>
                  <a:gd name="T52" fmla="*/ 43 w 326"/>
                  <a:gd name="T53" fmla="*/ 187 h 262"/>
                  <a:gd name="T54" fmla="*/ 61 w 326"/>
                  <a:gd name="T55" fmla="*/ 206 h 262"/>
                  <a:gd name="T56" fmla="*/ 90 w 326"/>
                  <a:gd name="T57" fmla="*/ 226 h 262"/>
                  <a:gd name="T58" fmla="*/ 113 w 326"/>
                  <a:gd name="T59" fmla="*/ 237 h 262"/>
                  <a:gd name="T60" fmla="*/ 141 w 326"/>
                  <a:gd name="T61" fmla="*/ 243 h 262"/>
                  <a:gd name="T62" fmla="*/ 154 w 326"/>
                  <a:gd name="T63" fmla="*/ 244 h 262"/>
                  <a:gd name="T64" fmla="*/ 187 w 326"/>
                  <a:gd name="T65" fmla="*/ 241 h 262"/>
                  <a:gd name="T66" fmla="*/ 213 w 326"/>
                  <a:gd name="T67" fmla="*/ 233 h 262"/>
                  <a:gd name="T68" fmla="*/ 236 w 326"/>
                  <a:gd name="T69" fmla="*/ 224 h 262"/>
                  <a:gd name="T70" fmla="*/ 244 w 326"/>
                  <a:gd name="T71" fmla="*/ 220 h 262"/>
                  <a:gd name="T72" fmla="*/ 266 w 326"/>
                  <a:gd name="T73" fmla="*/ 204 h 262"/>
                  <a:gd name="T74" fmla="*/ 286 w 326"/>
                  <a:gd name="T75" fmla="*/ 179 h 262"/>
                  <a:gd name="T76" fmla="*/ 289 w 326"/>
                  <a:gd name="T77" fmla="*/ 174 h 262"/>
                  <a:gd name="T78" fmla="*/ 302 w 326"/>
                  <a:gd name="T79" fmla="*/ 150 h 262"/>
                  <a:gd name="T80" fmla="*/ 309 w 326"/>
                  <a:gd name="T81" fmla="*/ 125 h 262"/>
                  <a:gd name="T82" fmla="*/ 312 w 326"/>
                  <a:gd name="T83" fmla="*/ 120 h 262"/>
                  <a:gd name="T84" fmla="*/ 314 w 326"/>
                  <a:gd name="T85" fmla="*/ 95 h 262"/>
                  <a:gd name="T86" fmla="*/ 315 w 326"/>
                  <a:gd name="T87" fmla="*/ 93 h 262"/>
                  <a:gd name="T88" fmla="*/ 317 w 326"/>
                  <a:gd name="T89" fmla="*/ 91 h 262"/>
                  <a:gd name="T90" fmla="*/ 315 w 326"/>
                  <a:gd name="T91" fmla="*/ 86 h 262"/>
                  <a:gd name="T92" fmla="*/ 315 w 326"/>
                  <a:gd name="T93" fmla="*/ 77 h 262"/>
                  <a:gd name="T94" fmla="*/ 313 w 326"/>
                  <a:gd name="T95" fmla="*/ 71 h 262"/>
                  <a:gd name="T96" fmla="*/ 313 w 326"/>
                  <a:gd name="T97" fmla="*/ 69 h 262"/>
                  <a:gd name="T98" fmla="*/ 311 w 326"/>
                  <a:gd name="T99" fmla="*/ 66 h 262"/>
                  <a:gd name="T100" fmla="*/ 312 w 326"/>
                  <a:gd name="T101" fmla="*/ 58 h 262"/>
                  <a:gd name="T102" fmla="*/ 310 w 326"/>
                  <a:gd name="T103" fmla="*/ 50 h 262"/>
                  <a:gd name="T104" fmla="*/ 301 w 326"/>
                  <a:gd name="T105" fmla="*/ 30 h 262"/>
                  <a:gd name="T106" fmla="*/ 298 w 326"/>
                  <a:gd name="T107" fmla="*/ 20 h 262"/>
                  <a:gd name="T108" fmla="*/ 296 w 326"/>
                  <a:gd name="T109" fmla="*/ 16 h 262"/>
                  <a:gd name="T110" fmla="*/ 288 w 326"/>
                  <a:gd name="T111" fmla="*/ 0 h 262"/>
                  <a:gd name="T112" fmla="*/ 299 w 326"/>
                  <a:gd name="T113" fmla="*/ 19 h 262"/>
                  <a:gd name="T114" fmla="*/ 311 w 326"/>
                  <a:gd name="T115" fmla="*/ 61 h 262"/>
                  <a:gd name="T116" fmla="*/ 312 w 326"/>
                  <a:gd name="T117" fmla="*/ 6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262">
                    <a:moveTo>
                      <a:pt x="288" y="0"/>
                    </a:moveTo>
                    <a:cubicBezTo>
                      <a:pt x="290" y="2"/>
                      <a:pt x="293" y="2"/>
                      <a:pt x="293" y="5"/>
                    </a:cubicBezTo>
                    <a:cubicBezTo>
                      <a:pt x="296" y="8"/>
                      <a:pt x="297" y="10"/>
                      <a:pt x="298" y="14"/>
                    </a:cubicBezTo>
                    <a:cubicBezTo>
                      <a:pt x="299" y="14"/>
                      <a:pt x="300" y="14"/>
                      <a:pt x="300" y="15"/>
                    </a:cubicBezTo>
                    <a:cubicBezTo>
                      <a:pt x="300" y="21"/>
                      <a:pt x="306" y="24"/>
                      <a:pt x="307" y="29"/>
                    </a:cubicBezTo>
                    <a:cubicBezTo>
                      <a:pt x="307" y="32"/>
                      <a:pt x="309" y="39"/>
                      <a:pt x="313" y="41"/>
                    </a:cubicBezTo>
                    <a:cubicBezTo>
                      <a:pt x="313" y="42"/>
                      <a:pt x="313" y="43"/>
                      <a:pt x="313" y="44"/>
                    </a:cubicBezTo>
                    <a:cubicBezTo>
                      <a:pt x="313" y="46"/>
                      <a:pt x="315" y="49"/>
                      <a:pt x="315" y="51"/>
                    </a:cubicBezTo>
                    <a:cubicBezTo>
                      <a:pt x="318" y="54"/>
                      <a:pt x="316" y="60"/>
                      <a:pt x="317" y="65"/>
                    </a:cubicBezTo>
                    <a:cubicBezTo>
                      <a:pt x="318" y="68"/>
                      <a:pt x="321" y="71"/>
                      <a:pt x="321" y="74"/>
                    </a:cubicBezTo>
                    <a:cubicBezTo>
                      <a:pt x="322" y="76"/>
                      <a:pt x="321" y="79"/>
                      <a:pt x="321" y="81"/>
                    </a:cubicBezTo>
                    <a:cubicBezTo>
                      <a:pt x="322" y="86"/>
                      <a:pt x="324" y="90"/>
                      <a:pt x="324" y="95"/>
                    </a:cubicBezTo>
                    <a:cubicBezTo>
                      <a:pt x="324" y="98"/>
                      <a:pt x="322" y="100"/>
                      <a:pt x="322" y="104"/>
                    </a:cubicBezTo>
                    <a:cubicBezTo>
                      <a:pt x="323" y="105"/>
                      <a:pt x="325" y="103"/>
                      <a:pt x="326" y="104"/>
                    </a:cubicBezTo>
                    <a:cubicBezTo>
                      <a:pt x="325" y="106"/>
                      <a:pt x="324" y="107"/>
                      <a:pt x="322" y="107"/>
                    </a:cubicBezTo>
                    <a:cubicBezTo>
                      <a:pt x="323" y="119"/>
                      <a:pt x="318" y="129"/>
                      <a:pt x="317" y="140"/>
                    </a:cubicBezTo>
                    <a:cubicBezTo>
                      <a:pt x="316" y="148"/>
                      <a:pt x="310" y="155"/>
                      <a:pt x="308" y="163"/>
                    </a:cubicBezTo>
                    <a:cubicBezTo>
                      <a:pt x="307" y="166"/>
                      <a:pt x="307" y="169"/>
                      <a:pt x="305" y="172"/>
                    </a:cubicBezTo>
                    <a:cubicBezTo>
                      <a:pt x="302" y="176"/>
                      <a:pt x="299" y="180"/>
                      <a:pt x="296" y="182"/>
                    </a:cubicBezTo>
                    <a:cubicBezTo>
                      <a:pt x="291" y="192"/>
                      <a:pt x="285" y="200"/>
                      <a:pt x="276" y="207"/>
                    </a:cubicBezTo>
                    <a:cubicBezTo>
                      <a:pt x="276" y="207"/>
                      <a:pt x="276" y="208"/>
                      <a:pt x="276" y="208"/>
                    </a:cubicBezTo>
                    <a:cubicBezTo>
                      <a:pt x="261" y="223"/>
                      <a:pt x="241" y="234"/>
                      <a:pt x="221" y="243"/>
                    </a:cubicBezTo>
                    <a:cubicBezTo>
                      <a:pt x="220" y="244"/>
                      <a:pt x="219" y="246"/>
                      <a:pt x="218" y="247"/>
                    </a:cubicBezTo>
                    <a:cubicBezTo>
                      <a:pt x="215" y="246"/>
                      <a:pt x="211" y="248"/>
                      <a:pt x="206" y="249"/>
                    </a:cubicBezTo>
                    <a:cubicBezTo>
                      <a:pt x="202" y="251"/>
                      <a:pt x="198" y="252"/>
                      <a:pt x="194" y="252"/>
                    </a:cubicBezTo>
                    <a:cubicBezTo>
                      <a:pt x="196" y="254"/>
                      <a:pt x="193" y="255"/>
                      <a:pt x="194" y="256"/>
                    </a:cubicBezTo>
                    <a:cubicBezTo>
                      <a:pt x="191" y="254"/>
                      <a:pt x="190" y="258"/>
                      <a:pt x="191" y="259"/>
                    </a:cubicBezTo>
                    <a:cubicBezTo>
                      <a:pt x="189" y="259"/>
                      <a:pt x="188" y="259"/>
                      <a:pt x="187" y="258"/>
                    </a:cubicBezTo>
                    <a:cubicBezTo>
                      <a:pt x="183" y="262"/>
                      <a:pt x="179" y="258"/>
                      <a:pt x="178" y="253"/>
                    </a:cubicBezTo>
                    <a:cubicBezTo>
                      <a:pt x="175" y="252"/>
                      <a:pt x="173" y="253"/>
                      <a:pt x="170" y="254"/>
                    </a:cubicBezTo>
                    <a:cubicBezTo>
                      <a:pt x="163" y="254"/>
                      <a:pt x="156" y="253"/>
                      <a:pt x="150" y="254"/>
                    </a:cubicBezTo>
                    <a:cubicBezTo>
                      <a:pt x="139" y="252"/>
                      <a:pt x="128" y="250"/>
                      <a:pt x="118" y="247"/>
                    </a:cubicBezTo>
                    <a:cubicBezTo>
                      <a:pt x="115" y="247"/>
                      <a:pt x="112" y="245"/>
                      <a:pt x="108" y="245"/>
                    </a:cubicBezTo>
                    <a:cubicBezTo>
                      <a:pt x="97" y="238"/>
                      <a:pt x="83" y="234"/>
                      <a:pt x="74" y="226"/>
                    </a:cubicBezTo>
                    <a:cubicBezTo>
                      <a:pt x="72" y="225"/>
                      <a:pt x="70" y="224"/>
                      <a:pt x="69" y="222"/>
                    </a:cubicBezTo>
                    <a:cubicBezTo>
                      <a:pt x="60" y="218"/>
                      <a:pt x="56" y="211"/>
                      <a:pt x="48" y="206"/>
                    </a:cubicBezTo>
                    <a:cubicBezTo>
                      <a:pt x="44" y="201"/>
                      <a:pt x="39" y="197"/>
                      <a:pt x="35" y="191"/>
                    </a:cubicBezTo>
                    <a:cubicBezTo>
                      <a:pt x="34" y="191"/>
                      <a:pt x="34" y="190"/>
                      <a:pt x="33" y="189"/>
                    </a:cubicBezTo>
                    <a:cubicBezTo>
                      <a:pt x="30" y="185"/>
                      <a:pt x="27" y="181"/>
                      <a:pt x="24" y="178"/>
                    </a:cubicBezTo>
                    <a:cubicBezTo>
                      <a:pt x="20" y="170"/>
                      <a:pt x="15" y="163"/>
                      <a:pt x="12" y="155"/>
                    </a:cubicBezTo>
                    <a:cubicBezTo>
                      <a:pt x="10" y="146"/>
                      <a:pt x="6" y="138"/>
                      <a:pt x="4" y="127"/>
                    </a:cubicBezTo>
                    <a:cubicBezTo>
                      <a:pt x="0" y="120"/>
                      <a:pt x="3" y="112"/>
                      <a:pt x="3" y="104"/>
                    </a:cubicBezTo>
                    <a:cubicBezTo>
                      <a:pt x="3" y="103"/>
                      <a:pt x="2" y="103"/>
                      <a:pt x="1" y="103"/>
                    </a:cubicBezTo>
                    <a:cubicBezTo>
                      <a:pt x="2" y="100"/>
                      <a:pt x="0" y="96"/>
                      <a:pt x="3" y="94"/>
                    </a:cubicBezTo>
                    <a:cubicBezTo>
                      <a:pt x="1" y="93"/>
                      <a:pt x="2" y="90"/>
                      <a:pt x="2" y="88"/>
                    </a:cubicBezTo>
                    <a:cubicBezTo>
                      <a:pt x="3" y="91"/>
                      <a:pt x="6" y="92"/>
                      <a:pt x="6" y="95"/>
                    </a:cubicBezTo>
                    <a:cubicBezTo>
                      <a:pt x="7" y="98"/>
                      <a:pt x="6" y="102"/>
                      <a:pt x="8" y="104"/>
                    </a:cubicBezTo>
                    <a:cubicBezTo>
                      <a:pt x="8" y="107"/>
                      <a:pt x="9" y="110"/>
                      <a:pt x="10" y="111"/>
                    </a:cubicBezTo>
                    <a:cubicBezTo>
                      <a:pt x="11" y="119"/>
                      <a:pt x="13" y="124"/>
                      <a:pt x="14" y="129"/>
                    </a:cubicBezTo>
                    <a:cubicBezTo>
                      <a:pt x="17" y="135"/>
                      <a:pt x="18" y="142"/>
                      <a:pt x="22" y="148"/>
                    </a:cubicBezTo>
                    <a:cubicBezTo>
                      <a:pt x="26" y="153"/>
                      <a:pt x="32" y="158"/>
                      <a:pt x="34" y="164"/>
                    </a:cubicBezTo>
                    <a:cubicBezTo>
                      <a:pt x="34" y="166"/>
                      <a:pt x="34" y="167"/>
                      <a:pt x="34" y="169"/>
                    </a:cubicBezTo>
                    <a:cubicBezTo>
                      <a:pt x="35" y="170"/>
                      <a:pt x="36" y="171"/>
                      <a:pt x="37" y="173"/>
                    </a:cubicBezTo>
                    <a:cubicBezTo>
                      <a:pt x="40" y="177"/>
                      <a:pt x="41" y="182"/>
                      <a:pt x="43" y="187"/>
                    </a:cubicBezTo>
                    <a:cubicBezTo>
                      <a:pt x="45" y="192"/>
                      <a:pt x="50" y="195"/>
                      <a:pt x="54" y="199"/>
                    </a:cubicBezTo>
                    <a:cubicBezTo>
                      <a:pt x="56" y="202"/>
                      <a:pt x="57" y="205"/>
                      <a:pt x="61" y="206"/>
                    </a:cubicBezTo>
                    <a:cubicBezTo>
                      <a:pt x="65" y="211"/>
                      <a:pt x="71" y="215"/>
                      <a:pt x="77" y="218"/>
                    </a:cubicBezTo>
                    <a:cubicBezTo>
                      <a:pt x="81" y="221"/>
                      <a:pt x="84" y="225"/>
                      <a:pt x="90" y="226"/>
                    </a:cubicBezTo>
                    <a:cubicBezTo>
                      <a:pt x="90" y="227"/>
                      <a:pt x="90" y="227"/>
                      <a:pt x="90" y="228"/>
                    </a:cubicBezTo>
                    <a:cubicBezTo>
                      <a:pt x="98" y="231"/>
                      <a:pt x="106" y="234"/>
                      <a:pt x="113" y="237"/>
                    </a:cubicBezTo>
                    <a:cubicBezTo>
                      <a:pt x="119" y="239"/>
                      <a:pt x="126" y="240"/>
                      <a:pt x="133" y="241"/>
                    </a:cubicBezTo>
                    <a:cubicBezTo>
                      <a:pt x="136" y="242"/>
                      <a:pt x="138" y="243"/>
                      <a:pt x="141" y="243"/>
                    </a:cubicBezTo>
                    <a:cubicBezTo>
                      <a:pt x="143" y="243"/>
                      <a:pt x="143" y="242"/>
                      <a:pt x="145" y="243"/>
                    </a:cubicBezTo>
                    <a:cubicBezTo>
                      <a:pt x="148" y="243"/>
                      <a:pt x="151" y="244"/>
                      <a:pt x="154" y="244"/>
                    </a:cubicBezTo>
                    <a:cubicBezTo>
                      <a:pt x="157" y="244"/>
                      <a:pt x="159" y="244"/>
                      <a:pt x="162" y="244"/>
                    </a:cubicBezTo>
                    <a:cubicBezTo>
                      <a:pt x="170" y="244"/>
                      <a:pt x="179" y="242"/>
                      <a:pt x="187" y="241"/>
                    </a:cubicBezTo>
                    <a:cubicBezTo>
                      <a:pt x="191" y="241"/>
                      <a:pt x="195" y="240"/>
                      <a:pt x="199" y="239"/>
                    </a:cubicBezTo>
                    <a:cubicBezTo>
                      <a:pt x="204" y="238"/>
                      <a:pt x="210" y="237"/>
                      <a:pt x="213" y="233"/>
                    </a:cubicBezTo>
                    <a:cubicBezTo>
                      <a:pt x="214" y="234"/>
                      <a:pt x="218" y="234"/>
                      <a:pt x="218" y="231"/>
                    </a:cubicBezTo>
                    <a:cubicBezTo>
                      <a:pt x="225" y="231"/>
                      <a:pt x="231" y="228"/>
                      <a:pt x="236" y="224"/>
                    </a:cubicBezTo>
                    <a:cubicBezTo>
                      <a:pt x="237" y="223"/>
                      <a:pt x="238" y="222"/>
                      <a:pt x="240" y="221"/>
                    </a:cubicBezTo>
                    <a:cubicBezTo>
                      <a:pt x="241" y="220"/>
                      <a:pt x="243" y="221"/>
                      <a:pt x="244" y="220"/>
                    </a:cubicBezTo>
                    <a:cubicBezTo>
                      <a:pt x="246" y="219"/>
                      <a:pt x="248" y="216"/>
                      <a:pt x="250" y="214"/>
                    </a:cubicBezTo>
                    <a:cubicBezTo>
                      <a:pt x="256" y="212"/>
                      <a:pt x="260" y="205"/>
                      <a:pt x="266" y="204"/>
                    </a:cubicBezTo>
                    <a:cubicBezTo>
                      <a:pt x="267" y="200"/>
                      <a:pt x="269" y="197"/>
                      <a:pt x="273" y="196"/>
                    </a:cubicBezTo>
                    <a:cubicBezTo>
                      <a:pt x="276" y="189"/>
                      <a:pt x="282" y="185"/>
                      <a:pt x="286" y="179"/>
                    </a:cubicBezTo>
                    <a:cubicBezTo>
                      <a:pt x="286" y="178"/>
                      <a:pt x="287" y="177"/>
                      <a:pt x="287" y="176"/>
                    </a:cubicBezTo>
                    <a:cubicBezTo>
                      <a:pt x="288" y="176"/>
                      <a:pt x="288" y="174"/>
                      <a:pt x="289" y="174"/>
                    </a:cubicBezTo>
                    <a:cubicBezTo>
                      <a:pt x="292" y="167"/>
                      <a:pt x="296" y="163"/>
                      <a:pt x="299" y="157"/>
                    </a:cubicBezTo>
                    <a:cubicBezTo>
                      <a:pt x="299" y="154"/>
                      <a:pt x="301" y="152"/>
                      <a:pt x="302" y="150"/>
                    </a:cubicBezTo>
                    <a:cubicBezTo>
                      <a:pt x="303" y="147"/>
                      <a:pt x="303" y="143"/>
                      <a:pt x="304" y="141"/>
                    </a:cubicBezTo>
                    <a:cubicBezTo>
                      <a:pt x="305" y="135"/>
                      <a:pt x="308" y="132"/>
                      <a:pt x="309" y="125"/>
                    </a:cubicBezTo>
                    <a:cubicBezTo>
                      <a:pt x="309" y="125"/>
                      <a:pt x="309" y="124"/>
                      <a:pt x="310" y="125"/>
                    </a:cubicBezTo>
                    <a:cubicBezTo>
                      <a:pt x="309" y="122"/>
                      <a:pt x="309" y="120"/>
                      <a:pt x="312" y="120"/>
                    </a:cubicBezTo>
                    <a:cubicBezTo>
                      <a:pt x="311" y="117"/>
                      <a:pt x="312" y="116"/>
                      <a:pt x="311" y="113"/>
                    </a:cubicBezTo>
                    <a:cubicBezTo>
                      <a:pt x="314" y="108"/>
                      <a:pt x="313" y="102"/>
                      <a:pt x="314" y="95"/>
                    </a:cubicBezTo>
                    <a:cubicBezTo>
                      <a:pt x="314" y="94"/>
                      <a:pt x="313" y="96"/>
                      <a:pt x="313" y="95"/>
                    </a:cubicBezTo>
                    <a:cubicBezTo>
                      <a:pt x="313" y="94"/>
                      <a:pt x="316" y="95"/>
                      <a:pt x="315" y="93"/>
                    </a:cubicBezTo>
                    <a:cubicBezTo>
                      <a:pt x="316" y="92"/>
                      <a:pt x="314" y="94"/>
                      <a:pt x="315" y="92"/>
                    </a:cubicBezTo>
                    <a:cubicBezTo>
                      <a:pt x="315" y="91"/>
                      <a:pt x="316" y="92"/>
                      <a:pt x="317" y="91"/>
                    </a:cubicBezTo>
                    <a:cubicBezTo>
                      <a:pt x="315" y="90"/>
                      <a:pt x="314" y="89"/>
                      <a:pt x="314" y="86"/>
                    </a:cubicBezTo>
                    <a:cubicBezTo>
                      <a:pt x="314" y="87"/>
                      <a:pt x="316" y="87"/>
                      <a:pt x="315" y="86"/>
                    </a:cubicBezTo>
                    <a:cubicBezTo>
                      <a:pt x="315" y="85"/>
                      <a:pt x="315" y="87"/>
                      <a:pt x="314" y="86"/>
                    </a:cubicBezTo>
                    <a:cubicBezTo>
                      <a:pt x="315" y="82"/>
                      <a:pt x="314" y="80"/>
                      <a:pt x="315" y="77"/>
                    </a:cubicBezTo>
                    <a:cubicBezTo>
                      <a:pt x="314" y="76"/>
                      <a:pt x="312" y="78"/>
                      <a:pt x="312" y="77"/>
                    </a:cubicBezTo>
                    <a:cubicBezTo>
                      <a:pt x="314" y="75"/>
                      <a:pt x="312" y="73"/>
                      <a:pt x="313" y="71"/>
                    </a:cubicBezTo>
                    <a:cubicBezTo>
                      <a:pt x="312" y="70"/>
                      <a:pt x="313" y="69"/>
                      <a:pt x="312" y="68"/>
                    </a:cubicBezTo>
                    <a:cubicBezTo>
                      <a:pt x="312" y="67"/>
                      <a:pt x="313" y="68"/>
                      <a:pt x="313" y="69"/>
                    </a:cubicBezTo>
                    <a:cubicBezTo>
                      <a:pt x="314" y="69"/>
                      <a:pt x="312" y="67"/>
                      <a:pt x="314" y="67"/>
                    </a:cubicBezTo>
                    <a:cubicBezTo>
                      <a:pt x="313" y="67"/>
                      <a:pt x="312" y="66"/>
                      <a:pt x="311" y="66"/>
                    </a:cubicBezTo>
                    <a:cubicBezTo>
                      <a:pt x="312" y="63"/>
                      <a:pt x="310" y="63"/>
                      <a:pt x="310" y="60"/>
                    </a:cubicBezTo>
                    <a:cubicBezTo>
                      <a:pt x="311" y="60"/>
                      <a:pt x="312" y="59"/>
                      <a:pt x="312" y="58"/>
                    </a:cubicBezTo>
                    <a:cubicBezTo>
                      <a:pt x="311" y="57"/>
                      <a:pt x="311" y="56"/>
                      <a:pt x="310" y="57"/>
                    </a:cubicBezTo>
                    <a:cubicBezTo>
                      <a:pt x="309" y="54"/>
                      <a:pt x="308" y="52"/>
                      <a:pt x="310" y="50"/>
                    </a:cubicBezTo>
                    <a:cubicBezTo>
                      <a:pt x="308" y="48"/>
                      <a:pt x="306" y="47"/>
                      <a:pt x="307" y="43"/>
                    </a:cubicBezTo>
                    <a:cubicBezTo>
                      <a:pt x="304" y="40"/>
                      <a:pt x="304" y="34"/>
                      <a:pt x="301" y="30"/>
                    </a:cubicBezTo>
                    <a:cubicBezTo>
                      <a:pt x="302" y="29"/>
                      <a:pt x="301" y="29"/>
                      <a:pt x="301" y="27"/>
                    </a:cubicBezTo>
                    <a:cubicBezTo>
                      <a:pt x="299" y="26"/>
                      <a:pt x="298" y="22"/>
                      <a:pt x="298" y="20"/>
                    </a:cubicBezTo>
                    <a:cubicBezTo>
                      <a:pt x="297" y="21"/>
                      <a:pt x="297" y="18"/>
                      <a:pt x="296" y="19"/>
                    </a:cubicBezTo>
                    <a:cubicBezTo>
                      <a:pt x="296" y="18"/>
                      <a:pt x="295" y="17"/>
                      <a:pt x="296" y="16"/>
                    </a:cubicBezTo>
                    <a:cubicBezTo>
                      <a:pt x="294" y="16"/>
                      <a:pt x="294" y="13"/>
                      <a:pt x="293" y="12"/>
                    </a:cubicBezTo>
                    <a:cubicBezTo>
                      <a:pt x="292" y="7"/>
                      <a:pt x="289" y="5"/>
                      <a:pt x="288" y="0"/>
                    </a:cubicBezTo>
                    <a:close/>
                    <a:moveTo>
                      <a:pt x="299" y="22"/>
                    </a:moveTo>
                    <a:cubicBezTo>
                      <a:pt x="300" y="21"/>
                      <a:pt x="300" y="20"/>
                      <a:pt x="299" y="19"/>
                    </a:cubicBezTo>
                    <a:cubicBezTo>
                      <a:pt x="299" y="20"/>
                      <a:pt x="299" y="21"/>
                      <a:pt x="299" y="22"/>
                    </a:cubicBezTo>
                    <a:close/>
                    <a:moveTo>
                      <a:pt x="311" y="61"/>
                    </a:moveTo>
                    <a:cubicBezTo>
                      <a:pt x="311" y="62"/>
                      <a:pt x="312" y="62"/>
                      <a:pt x="312" y="62"/>
                    </a:cubicBezTo>
                    <a:cubicBezTo>
                      <a:pt x="312" y="61"/>
                      <a:pt x="313" y="61"/>
                      <a:pt x="312" y="60"/>
                    </a:cubicBezTo>
                    <a:cubicBezTo>
                      <a:pt x="312" y="61"/>
                      <a:pt x="311" y="61"/>
                      <a:pt x="311" y="61"/>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8" name="文本框 7"/>
            <p:cNvSpPr txBox="1"/>
            <p:nvPr/>
          </p:nvSpPr>
          <p:spPr>
            <a:xfrm rot="5400000">
              <a:off x="2432749" y="2053309"/>
              <a:ext cx="16924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ONE</a:t>
              </a:r>
              <a:endParaRPr kumimoji="0" lang="zh-CN" altLang="en-US" sz="16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9" name="文本框 8"/>
            <p:cNvSpPr txBox="1"/>
            <p:nvPr/>
          </p:nvSpPr>
          <p:spPr>
            <a:xfrm>
              <a:off x="2472557" y="708916"/>
              <a:ext cx="800219" cy="944746"/>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48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壹</a:t>
              </a:r>
              <a:endParaRPr kumimoji="0" lang="zh-CN" altLang="en-US" sz="48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sp>
          <p:nvSpPr>
            <p:cNvPr id="10" name="文本框 9"/>
            <p:cNvSpPr txBox="1"/>
            <p:nvPr/>
          </p:nvSpPr>
          <p:spPr>
            <a:xfrm>
              <a:off x="2628367" y="1712851"/>
              <a:ext cx="613410" cy="280479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spc="230" dirty="0">
                  <a:solidFill>
                    <a:schemeClr val="bg1"/>
                  </a:solidFill>
                  <a:latin typeface="思源宋体 CN Heavy" panose="02020900000000000000" pitchFamily="18" charset="-122"/>
                  <a:ea typeface="思源宋体 CN Heavy" panose="02020900000000000000" pitchFamily="18" charset="-122"/>
                </a:rPr>
                <a:t>理学之用</a:t>
              </a:r>
              <a:endParaRPr kumimoji="0" lang="zh-CN" altLang="en-US" sz="2800" b="0" i="0" u="none" strike="noStrike" kern="1200" cap="none" spc="230" normalizeH="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grpSp>
      <p:grpSp>
        <p:nvGrpSpPr>
          <p:cNvPr id="22" name="组合 21"/>
          <p:cNvGrpSpPr/>
          <p:nvPr/>
        </p:nvGrpSpPr>
        <p:grpSpPr>
          <a:xfrm>
            <a:off x="6733852" y="1072482"/>
            <a:ext cx="1058056" cy="3719830"/>
            <a:chOff x="2481386" y="708916"/>
            <a:chExt cx="1058056" cy="3719830"/>
          </a:xfrm>
        </p:grpSpPr>
        <p:grpSp>
          <p:nvGrpSpPr>
            <p:cNvPr id="23" name="组合 22"/>
            <p:cNvGrpSpPr/>
            <p:nvPr/>
          </p:nvGrpSpPr>
          <p:grpSpPr>
            <a:xfrm>
              <a:off x="2664122" y="1098947"/>
              <a:ext cx="875320" cy="883305"/>
              <a:chOff x="5395916" y="2724150"/>
              <a:chExt cx="1392239" cy="1404938"/>
            </a:xfrm>
            <a:solidFill>
              <a:schemeClr val="accent1"/>
            </a:solidFill>
          </p:grpSpPr>
          <p:sp>
            <p:nvSpPr>
              <p:cNvPr id="27"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28"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29"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30"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31"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32"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33" name="Freeform 11"/>
              <p:cNvSpPr>
                <a:spLocks noEditPoints="1"/>
              </p:cNvSpPr>
              <p:nvPr/>
            </p:nvSpPr>
            <p:spPr bwMode="auto">
              <a:xfrm>
                <a:off x="5480050" y="2749550"/>
                <a:ext cx="457200" cy="355600"/>
              </a:xfrm>
              <a:custGeom>
                <a:avLst/>
                <a:gdLst>
                  <a:gd name="T0" fmla="*/ 92 w 107"/>
                  <a:gd name="T1" fmla="*/ 8 h 83"/>
                  <a:gd name="T2" fmla="*/ 92 w 107"/>
                  <a:gd name="T3" fmla="*/ 10 h 83"/>
                  <a:gd name="T4" fmla="*/ 90 w 107"/>
                  <a:gd name="T5" fmla="*/ 10 h 83"/>
                  <a:gd name="T6" fmla="*/ 72 w 107"/>
                  <a:gd name="T7" fmla="*/ 20 h 83"/>
                  <a:gd name="T8" fmla="*/ 69 w 107"/>
                  <a:gd name="T9" fmla="*/ 21 h 83"/>
                  <a:gd name="T10" fmla="*/ 47 w 107"/>
                  <a:gd name="T11" fmla="*/ 36 h 83"/>
                  <a:gd name="T12" fmla="*/ 36 w 107"/>
                  <a:gd name="T13" fmla="*/ 43 h 83"/>
                  <a:gd name="T14" fmla="*/ 28 w 107"/>
                  <a:gd name="T15" fmla="*/ 52 h 83"/>
                  <a:gd name="T16" fmla="*/ 20 w 107"/>
                  <a:gd name="T17" fmla="*/ 64 h 83"/>
                  <a:gd name="T18" fmla="*/ 19 w 107"/>
                  <a:gd name="T19" fmla="*/ 62 h 83"/>
                  <a:gd name="T20" fmla="*/ 18 w 107"/>
                  <a:gd name="T21" fmla="*/ 67 h 83"/>
                  <a:gd name="T22" fmla="*/ 16 w 107"/>
                  <a:gd name="T23" fmla="*/ 68 h 83"/>
                  <a:gd name="T24" fmla="*/ 17 w 107"/>
                  <a:gd name="T25" fmla="*/ 68 h 83"/>
                  <a:gd name="T26" fmla="*/ 13 w 107"/>
                  <a:gd name="T27" fmla="*/ 77 h 83"/>
                  <a:gd name="T28" fmla="*/ 12 w 107"/>
                  <a:gd name="T29" fmla="*/ 76 h 83"/>
                  <a:gd name="T30" fmla="*/ 13 w 107"/>
                  <a:gd name="T31" fmla="*/ 77 h 83"/>
                  <a:gd name="T32" fmla="*/ 10 w 107"/>
                  <a:gd name="T33" fmla="*/ 79 h 83"/>
                  <a:gd name="T34" fmla="*/ 11 w 107"/>
                  <a:gd name="T35" fmla="*/ 78 h 83"/>
                  <a:gd name="T36" fmla="*/ 8 w 107"/>
                  <a:gd name="T37" fmla="*/ 79 h 83"/>
                  <a:gd name="T38" fmla="*/ 7 w 107"/>
                  <a:gd name="T39" fmla="*/ 80 h 83"/>
                  <a:gd name="T40" fmla="*/ 5 w 107"/>
                  <a:gd name="T41" fmla="*/ 83 h 83"/>
                  <a:gd name="T42" fmla="*/ 5 w 107"/>
                  <a:gd name="T43" fmla="*/ 81 h 83"/>
                  <a:gd name="T44" fmla="*/ 3 w 107"/>
                  <a:gd name="T45" fmla="*/ 83 h 83"/>
                  <a:gd name="T46" fmla="*/ 1 w 107"/>
                  <a:gd name="T47" fmla="*/ 82 h 83"/>
                  <a:gd name="T48" fmla="*/ 3 w 107"/>
                  <a:gd name="T49" fmla="*/ 79 h 83"/>
                  <a:gd name="T50" fmla="*/ 5 w 107"/>
                  <a:gd name="T51" fmla="*/ 70 h 83"/>
                  <a:gd name="T52" fmla="*/ 8 w 107"/>
                  <a:gd name="T53" fmla="*/ 68 h 83"/>
                  <a:gd name="T54" fmla="*/ 13 w 107"/>
                  <a:gd name="T55" fmla="*/ 61 h 83"/>
                  <a:gd name="T56" fmla="*/ 14 w 107"/>
                  <a:gd name="T57" fmla="*/ 62 h 83"/>
                  <a:gd name="T58" fmla="*/ 16 w 107"/>
                  <a:gd name="T59" fmla="*/ 57 h 83"/>
                  <a:gd name="T60" fmla="*/ 18 w 107"/>
                  <a:gd name="T61" fmla="*/ 55 h 83"/>
                  <a:gd name="T62" fmla="*/ 18 w 107"/>
                  <a:gd name="T63" fmla="*/ 54 h 83"/>
                  <a:gd name="T64" fmla="*/ 19 w 107"/>
                  <a:gd name="T65" fmla="*/ 54 h 83"/>
                  <a:gd name="T66" fmla="*/ 19 w 107"/>
                  <a:gd name="T67" fmla="*/ 53 h 83"/>
                  <a:gd name="T68" fmla="*/ 30 w 107"/>
                  <a:gd name="T69" fmla="*/ 41 h 83"/>
                  <a:gd name="T70" fmla="*/ 31 w 107"/>
                  <a:gd name="T71" fmla="*/ 38 h 83"/>
                  <a:gd name="T72" fmla="*/ 42 w 107"/>
                  <a:gd name="T73" fmla="*/ 30 h 83"/>
                  <a:gd name="T74" fmla="*/ 65 w 107"/>
                  <a:gd name="T75" fmla="*/ 15 h 83"/>
                  <a:gd name="T76" fmla="*/ 65 w 107"/>
                  <a:gd name="T77" fmla="*/ 16 h 83"/>
                  <a:gd name="T78" fmla="*/ 68 w 107"/>
                  <a:gd name="T79" fmla="*/ 16 h 83"/>
                  <a:gd name="T80" fmla="*/ 69 w 107"/>
                  <a:gd name="T81" fmla="*/ 13 h 83"/>
                  <a:gd name="T82" fmla="*/ 76 w 107"/>
                  <a:gd name="T83" fmla="*/ 9 h 83"/>
                  <a:gd name="T84" fmla="*/ 80 w 107"/>
                  <a:gd name="T85" fmla="*/ 9 h 83"/>
                  <a:gd name="T86" fmla="*/ 81 w 107"/>
                  <a:gd name="T87" fmla="*/ 7 h 83"/>
                  <a:gd name="T88" fmla="*/ 87 w 107"/>
                  <a:gd name="T89" fmla="*/ 6 h 83"/>
                  <a:gd name="T90" fmla="*/ 96 w 107"/>
                  <a:gd name="T91" fmla="*/ 2 h 83"/>
                  <a:gd name="T92" fmla="*/ 106 w 107"/>
                  <a:gd name="T93" fmla="*/ 0 h 83"/>
                  <a:gd name="T94" fmla="*/ 106 w 107"/>
                  <a:gd name="T95" fmla="*/ 2 h 83"/>
                  <a:gd name="T96" fmla="*/ 103 w 107"/>
                  <a:gd name="T97" fmla="*/ 3 h 83"/>
                  <a:gd name="T98" fmla="*/ 97 w 107"/>
                  <a:gd name="T99" fmla="*/ 5 h 83"/>
                  <a:gd name="T100" fmla="*/ 95 w 107"/>
                  <a:gd name="T101" fmla="*/ 7 h 83"/>
                  <a:gd name="T102" fmla="*/ 95 w 107"/>
                  <a:gd name="T103" fmla="*/ 8 h 83"/>
                  <a:gd name="T104" fmla="*/ 95 w 107"/>
                  <a:gd name="T105" fmla="*/ 8 h 83"/>
                  <a:gd name="T106" fmla="*/ 92 w 107"/>
                  <a:gd name="T107" fmla="*/ 8 h 83"/>
                  <a:gd name="T108" fmla="*/ 14 w 107"/>
                  <a:gd name="T109" fmla="*/ 74 h 83"/>
                  <a:gd name="T110" fmla="*/ 15 w 107"/>
                  <a:gd name="T111" fmla="*/ 73 h 83"/>
                  <a:gd name="T112" fmla="*/ 14 w 107"/>
                  <a:gd name="T113" fmla="*/ 73 h 83"/>
                  <a:gd name="T114" fmla="*/ 14 w 107"/>
                  <a:gd name="T11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 h="83">
                    <a:moveTo>
                      <a:pt x="92" y="8"/>
                    </a:moveTo>
                    <a:cubicBezTo>
                      <a:pt x="92" y="8"/>
                      <a:pt x="92" y="9"/>
                      <a:pt x="92" y="10"/>
                    </a:cubicBezTo>
                    <a:cubicBezTo>
                      <a:pt x="92" y="9"/>
                      <a:pt x="91" y="10"/>
                      <a:pt x="90" y="10"/>
                    </a:cubicBezTo>
                    <a:cubicBezTo>
                      <a:pt x="85" y="15"/>
                      <a:pt x="78" y="17"/>
                      <a:pt x="72" y="20"/>
                    </a:cubicBezTo>
                    <a:cubicBezTo>
                      <a:pt x="71" y="20"/>
                      <a:pt x="70" y="20"/>
                      <a:pt x="69" y="21"/>
                    </a:cubicBezTo>
                    <a:cubicBezTo>
                      <a:pt x="62" y="26"/>
                      <a:pt x="56" y="33"/>
                      <a:pt x="47" y="36"/>
                    </a:cubicBezTo>
                    <a:cubicBezTo>
                      <a:pt x="41" y="33"/>
                      <a:pt x="40" y="41"/>
                      <a:pt x="36" y="43"/>
                    </a:cubicBezTo>
                    <a:cubicBezTo>
                      <a:pt x="34" y="48"/>
                      <a:pt x="32" y="52"/>
                      <a:pt x="28" y="52"/>
                    </a:cubicBezTo>
                    <a:cubicBezTo>
                      <a:pt x="25" y="57"/>
                      <a:pt x="23" y="59"/>
                      <a:pt x="20" y="64"/>
                    </a:cubicBezTo>
                    <a:cubicBezTo>
                      <a:pt x="19" y="64"/>
                      <a:pt x="20" y="62"/>
                      <a:pt x="19" y="62"/>
                    </a:cubicBezTo>
                    <a:cubicBezTo>
                      <a:pt x="18" y="64"/>
                      <a:pt x="17" y="66"/>
                      <a:pt x="18" y="67"/>
                    </a:cubicBezTo>
                    <a:cubicBezTo>
                      <a:pt x="17" y="67"/>
                      <a:pt x="17" y="68"/>
                      <a:pt x="16" y="68"/>
                    </a:cubicBezTo>
                    <a:cubicBezTo>
                      <a:pt x="16" y="68"/>
                      <a:pt x="17" y="68"/>
                      <a:pt x="17" y="68"/>
                    </a:cubicBezTo>
                    <a:cubicBezTo>
                      <a:pt x="13" y="70"/>
                      <a:pt x="18" y="74"/>
                      <a:pt x="13" y="77"/>
                    </a:cubicBezTo>
                    <a:cubicBezTo>
                      <a:pt x="14" y="75"/>
                      <a:pt x="13" y="77"/>
                      <a:pt x="12" y="76"/>
                    </a:cubicBezTo>
                    <a:cubicBezTo>
                      <a:pt x="12" y="77"/>
                      <a:pt x="12" y="77"/>
                      <a:pt x="13" y="77"/>
                    </a:cubicBezTo>
                    <a:cubicBezTo>
                      <a:pt x="13" y="78"/>
                      <a:pt x="12" y="79"/>
                      <a:pt x="10" y="79"/>
                    </a:cubicBezTo>
                    <a:cubicBezTo>
                      <a:pt x="10" y="79"/>
                      <a:pt x="10" y="78"/>
                      <a:pt x="11" y="78"/>
                    </a:cubicBezTo>
                    <a:cubicBezTo>
                      <a:pt x="10" y="77"/>
                      <a:pt x="9" y="80"/>
                      <a:pt x="8" y="79"/>
                    </a:cubicBezTo>
                    <a:cubicBezTo>
                      <a:pt x="8" y="80"/>
                      <a:pt x="8" y="79"/>
                      <a:pt x="7" y="80"/>
                    </a:cubicBezTo>
                    <a:cubicBezTo>
                      <a:pt x="8" y="82"/>
                      <a:pt x="7" y="83"/>
                      <a:pt x="5" y="83"/>
                    </a:cubicBezTo>
                    <a:cubicBezTo>
                      <a:pt x="5" y="82"/>
                      <a:pt x="5" y="82"/>
                      <a:pt x="5" y="81"/>
                    </a:cubicBezTo>
                    <a:cubicBezTo>
                      <a:pt x="4" y="81"/>
                      <a:pt x="4" y="82"/>
                      <a:pt x="3" y="83"/>
                    </a:cubicBezTo>
                    <a:cubicBezTo>
                      <a:pt x="2" y="82"/>
                      <a:pt x="1" y="82"/>
                      <a:pt x="1" y="82"/>
                    </a:cubicBezTo>
                    <a:cubicBezTo>
                      <a:pt x="0" y="80"/>
                      <a:pt x="1" y="80"/>
                      <a:pt x="3" y="79"/>
                    </a:cubicBezTo>
                    <a:cubicBezTo>
                      <a:pt x="2" y="76"/>
                      <a:pt x="5" y="74"/>
                      <a:pt x="5" y="70"/>
                    </a:cubicBezTo>
                    <a:cubicBezTo>
                      <a:pt x="7" y="70"/>
                      <a:pt x="6" y="68"/>
                      <a:pt x="8" y="68"/>
                    </a:cubicBezTo>
                    <a:cubicBezTo>
                      <a:pt x="8" y="64"/>
                      <a:pt x="11" y="63"/>
                      <a:pt x="13" y="61"/>
                    </a:cubicBezTo>
                    <a:cubicBezTo>
                      <a:pt x="14" y="60"/>
                      <a:pt x="13" y="62"/>
                      <a:pt x="14" y="62"/>
                    </a:cubicBezTo>
                    <a:cubicBezTo>
                      <a:pt x="15" y="60"/>
                      <a:pt x="17" y="58"/>
                      <a:pt x="16" y="57"/>
                    </a:cubicBezTo>
                    <a:cubicBezTo>
                      <a:pt x="17" y="56"/>
                      <a:pt x="18" y="56"/>
                      <a:pt x="18" y="55"/>
                    </a:cubicBezTo>
                    <a:cubicBezTo>
                      <a:pt x="18" y="55"/>
                      <a:pt x="17" y="55"/>
                      <a:pt x="18" y="54"/>
                    </a:cubicBezTo>
                    <a:cubicBezTo>
                      <a:pt x="18" y="54"/>
                      <a:pt x="19" y="54"/>
                      <a:pt x="19" y="54"/>
                    </a:cubicBezTo>
                    <a:cubicBezTo>
                      <a:pt x="19" y="54"/>
                      <a:pt x="19" y="53"/>
                      <a:pt x="19" y="53"/>
                    </a:cubicBezTo>
                    <a:cubicBezTo>
                      <a:pt x="23" y="50"/>
                      <a:pt x="25" y="43"/>
                      <a:pt x="30" y="41"/>
                    </a:cubicBezTo>
                    <a:cubicBezTo>
                      <a:pt x="30" y="40"/>
                      <a:pt x="31" y="40"/>
                      <a:pt x="31" y="38"/>
                    </a:cubicBezTo>
                    <a:cubicBezTo>
                      <a:pt x="34" y="37"/>
                      <a:pt x="38" y="30"/>
                      <a:pt x="42" y="30"/>
                    </a:cubicBezTo>
                    <a:cubicBezTo>
                      <a:pt x="47" y="24"/>
                      <a:pt x="56" y="18"/>
                      <a:pt x="65" y="15"/>
                    </a:cubicBezTo>
                    <a:cubicBezTo>
                      <a:pt x="65" y="15"/>
                      <a:pt x="64" y="15"/>
                      <a:pt x="65" y="16"/>
                    </a:cubicBezTo>
                    <a:cubicBezTo>
                      <a:pt x="66" y="16"/>
                      <a:pt x="66" y="15"/>
                      <a:pt x="68" y="16"/>
                    </a:cubicBezTo>
                    <a:cubicBezTo>
                      <a:pt x="69" y="15"/>
                      <a:pt x="69" y="14"/>
                      <a:pt x="69" y="13"/>
                    </a:cubicBezTo>
                    <a:cubicBezTo>
                      <a:pt x="72" y="13"/>
                      <a:pt x="74" y="10"/>
                      <a:pt x="76" y="9"/>
                    </a:cubicBezTo>
                    <a:cubicBezTo>
                      <a:pt x="78" y="9"/>
                      <a:pt x="80" y="7"/>
                      <a:pt x="80" y="9"/>
                    </a:cubicBezTo>
                    <a:cubicBezTo>
                      <a:pt x="81" y="9"/>
                      <a:pt x="81" y="8"/>
                      <a:pt x="81" y="7"/>
                    </a:cubicBezTo>
                    <a:cubicBezTo>
                      <a:pt x="83" y="6"/>
                      <a:pt x="85" y="4"/>
                      <a:pt x="87" y="6"/>
                    </a:cubicBezTo>
                    <a:cubicBezTo>
                      <a:pt x="89" y="2"/>
                      <a:pt x="95" y="6"/>
                      <a:pt x="96" y="2"/>
                    </a:cubicBezTo>
                    <a:cubicBezTo>
                      <a:pt x="99" y="2"/>
                      <a:pt x="103" y="0"/>
                      <a:pt x="106" y="0"/>
                    </a:cubicBezTo>
                    <a:cubicBezTo>
                      <a:pt x="106" y="1"/>
                      <a:pt x="106" y="3"/>
                      <a:pt x="106" y="2"/>
                    </a:cubicBezTo>
                    <a:cubicBezTo>
                      <a:pt x="107" y="3"/>
                      <a:pt x="104" y="4"/>
                      <a:pt x="103" y="3"/>
                    </a:cubicBezTo>
                    <a:cubicBezTo>
                      <a:pt x="103" y="5"/>
                      <a:pt x="99" y="6"/>
                      <a:pt x="97" y="5"/>
                    </a:cubicBezTo>
                    <a:cubicBezTo>
                      <a:pt x="96" y="6"/>
                      <a:pt x="96" y="7"/>
                      <a:pt x="95" y="7"/>
                    </a:cubicBezTo>
                    <a:cubicBezTo>
                      <a:pt x="95" y="8"/>
                      <a:pt x="95" y="8"/>
                      <a:pt x="95" y="8"/>
                    </a:cubicBezTo>
                    <a:cubicBezTo>
                      <a:pt x="95" y="9"/>
                      <a:pt x="94" y="8"/>
                      <a:pt x="95" y="8"/>
                    </a:cubicBezTo>
                    <a:cubicBezTo>
                      <a:pt x="94" y="6"/>
                      <a:pt x="93" y="8"/>
                      <a:pt x="92" y="8"/>
                    </a:cubicBezTo>
                    <a:close/>
                    <a:moveTo>
                      <a:pt x="14" y="74"/>
                    </a:moveTo>
                    <a:cubicBezTo>
                      <a:pt x="14" y="74"/>
                      <a:pt x="15" y="74"/>
                      <a:pt x="15" y="73"/>
                    </a:cubicBezTo>
                    <a:cubicBezTo>
                      <a:pt x="14" y="73"/>
                      <a:pt x="14" y="73"/>
                      <a:pt x="14" y="73"/>
                    </a:cubicBezTo>
                    <a:cubicBezTo>
                      <a:pt x="14" y="73"/>
                      <a:pt x="13" y="74"/>
                      <a:pt x="14" y="74"/>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34"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35" name="Freeform 13"/>
              <p:cNvSpPr/>
              <p:nvPr/>
            </p:nvSpPr>
            <p:spPr bwMode="auto">
              <a:xfrm>
                <a:off x="5408613" y="3317875"/>
                <a:ext cx="33338" cy="80963"/>
              </a:xfrm>
              <a:custGeom>
                <a:avLst/>
                <a:gdLst>
                  <a:gd name="T0" fmla="*/ 1 w 8"/>
                  <a:gd name="T1" fmla="*/ 0 h 19"/>
                  <a:gd name="T2" fmla="*/ 3 w 8"/>
                  <a:gd name="T3" fmla="*/ 2 h 19"/>
                  <a:gd name="T4" fmla="*/ 7 w 8"/>
                  <a:gd name="T5" fmla="*/ 2 h 19"/>
                  <a:gd name="T6" fmla="*/ 6 w 8"/>
                  <a:gd name="T7" fmla="*/ 5 h 19"/>
                  <a:gd name="T8" fmla="*/ 7 w 8"/>
                  <a:gd name="T9" fmla="*/ 7 h 19"/>
                  <a:gd name="T10" fmla="*/ 5 w 8"/>
                  <a:gd name="T11" fmla="*/ 7 h 19"/>
                  <a:gd name="T12" fmla="*/ 5 w 8"/>
                  <a:gd name="T13" fmla="*/ 8 h 19"/>
                  <a:gd name="T14" fmla="*/ 7 w 8"/>
                  <a:gd name="T15" fmla="*/ 8 h 19"/>
                  <a:gd name="T16" fmla="*/ 3 w 8"/>
                  <a:gd name="T17" fmla="*/ 12 h 19"/>
                  <a:gd name="T18" fmla="*/ 3 w 8"/>
                  <a:gd name="T19" fmla="*/ 19 h 19"/>
                  <a:gd name="T20" fmla="*/ 3 w 8"/>
                  <a:gd name="T21" fmla="*/ 16 h 19"/>
                  <a:gd name="T22" fmla="*/ 4 w 8"/>
                  <a:gd name="T23" fmla="*/ 16 h 19"/>
                  <a:gd name="T24" fmla="*/ 1 w 8"/>
                  <a:gd name="T25" fmla="*/ 11 h 19"/>
                  <a:gd name="T26" fmla="*/ 1 w 8"/>
                  <a:gd name="T27" fmla="*/ 9 h 19"/>
                  <a:gd name="T28" fmla="*/ 3 w 8"/>
                  <a:gd name="T29" fmla="*/ 11 h 19"/>
                  <a:gd name="T30" fmla="*/ 4 w 8"/>
                  <a:gd name="T31" fmla="*/ 7 h 19"/>
                  <a:gd name="T32" fmla="*/ 1 w 8"/>
                  <a:gd name="T33" fmla="*/ 5 h 19"/>
                  <a:gd name="T34" fmla="*/ 1 w 8"/>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9">
                    <a:moveTo>
                      <a:pt x="1" y="0"/>
                    </a:moveTo>
                    <a:cubicBezTo>
                      <a:pt x="2" y="1"/>
                      <a:pt x="3" y="0"/>
                      <a:pt x="3" y="2"/>
                    </a:cubicBezTo>
                    <a:cubicBezTo>
                      <a:pt x="5" y="2"/>
                      <a:pt x="6" y="2"/>
                      <a:pt x="7" y="2"/>
                    </a:cubicBezTo>
                    <a:cubicBezTo>
                      <a:pt x="6" y="4"/>
                      <a:pt x="8" y="3"/>
                      <a:pt x="6" y="5"/>
                    </a:cubicBezTo>
                    <a:cubicBezTo>
                      <a:pt x="5" y="6"/>
                      <a:pt x="7" y="6"/>
                      <a:pt x="7" y="7"/>
                    </a:cubicBezTo>
                    <a:cubicBezTo>
                      <a:pt x="6" y="7"/>
                      <a:pt x="5" y="6"/>
                      <a:pt x="5" y="7"/>
                    </a:cubicBezTo>
                    <a:cubicBezTo>
                      <a:pt x="5" y="8"/>
                      <a:pt x="7" y="8"/>
                      <a:pt x="5" y="8"/>
                    </a:cubicBezTo>
                    <a:cubicBezTo>
                      <a:pt x="6" y="9"/>
                      <a:pt x="6" y="8"/>
                      <a:pt x="7" y="8"/>
                    </a:cubicBezTo>
                    <a:cubicBezTo>
                      <a:pt x="5" y="10"/>
                      <a:pt x="6" y="12"/>
                      <a:pt x="3" y="12"/>
                    </a:cubicBezTo>
                    <a:cubicBezTo>
                      <a:pt x="5" y="14"/>
                      <a:pt x="5" y="16"/>
                      <a:pt x="3" y="19"/>
                    </a:cubicBezTo>
                    <a:cubicBezTo>
                      <a:pt x="3" y="18"/>
                      <a:pt x="2" y="18"/>
                      <a:pt x="3" y="16"/>
                    </a:cubicBezTo>
                    <a:cubicBezTo>
                      <a:pt x="3" y="16"/>
                      <a:pt x="3" y="16"/>
                      <a:pt x="4" y="16"/>
                    </a:cubicBezTo>
                    <a:cubicBezTo>
                      <a:pt x="2" y="15"/>
                      <a:pt x="4" y="11"/>
                      <a:pt x="1" y="11"/>
                    </a:cubicBezTo>
                    <a:cubicBezTo>
                      <a:pt x="1" y="10"/>
                      <a:pt x="0" y="9"/>
                      <a:pt x="1" y="9"/>
                    </a:cubicBezTo>
                    <a:cubicBezTo>
                      <a:pt x="1" y="10"/>
                      <a:pt x="3" y="9"/>
                      <a:pt x="3" y="11"/>
                    </a:cubicBezTo>
                    <a:cubicBezTo>
                      <a:pt x="4" y="9"/>
                      <a:pt x="2" y="8"/>
                      <a:pt x="4" y="7"/>
                    </a:cubicBezTo>
                    <a:cubicBezTo>
                      <a:pt x="3" y="6"/>
                      <a:pt x="2" y="5"/>
                      <a:pt x="1" y="5"/>
                    </a:cubicBezTo>
                    <a:cubicBezTo>
                      <a:pt x="0" y="3"/>
                      <a:pt x="0" y="0"/>
                      <a:pt x="1" y="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36" name="Freeform 14"/>
              <p:cNvSpPr/>
              <p:nvPr/>
            </p:nvSpPr>
            <p:spPr bwMode="auto">
              <a:xfrm>
                <a:off x="6219825" y="2741613"/>
                <a:ext cx="328613" cy="179388"/>
              </a:xfrm>
              <a:custGeom>
                <a:avLst/>
                <a:gdLst>
                  <a:gd name="T0" fmla="*/ 1 w 77"/>
                  <a:gd name="T1" fmla="*/ 0 h 42"/>
                  <a:gd name="T2" fmla="*/ 17 w 77"/>
                  <a:gd name="T3" fmla="*/ 5 h 42"/>
                  <a:gd name="T4" fmla="*/ 20 w 77"/>
                  <a:gd name="T5" fmla="*/ 5 h 42"/>
                  <a:gd name="T6" fmla="*/ 74 w 77"/>
                  <a:gd name="T7" fmla="*/ 37 h 42"/>
                  <a:gd name="T8" fmla="*/ 75 w 77"/>
                  <a:gd name="T9" fmla="*/ 40 h 42"/>
                  <a:gd name="T10" fmla="*/ 76 w 77"/>
                  <a:gd name="T11" fmla="*/ 42 h 42"/>
                  <a:gd name="T12" fmla="*/ 69 w 77"/>
                  <a:gd name="T13" fmla="*/ 36 h 42"/>
                  <a:gd name="T14" fmla="*/ 67 w 77"/>
                  <a:gd name="T15" fmla="*/ 36 h 42"/>
                  <a:gd name="T16" fmla="*/ 59 w 77"/>
                  <a:gd name="T17" fmla="*/ 30 h 42"/>
                  <a:gd name="T18" fmla="*/ 24 w 77"/>
                  <a:gd name="T19" fmla="*/ 14 h 42"/>
                  <a:gd name="T20" fmla="*/ 9 w 77"/>
                  <a:gd name="T21" fmla="*/ 7 h 42"/>
                  <a:gd name="T22" fmla="*/ 6 w 77"/>
                  <a:gd name="T23" fmla="*/ 4 h 42"/>
                  <a:gd name="T24" fmla="*/ 1 w 77"/>
                  <a:gd name="T25" fmla="*/ 2 h 42"/>
                  <a:gd name="T26" fmla="*/ 1 w 77"/>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42">
                    <a:moveTo>
                      <a:pt x="1" y="0"/>
                    </a:moveTo>
                    <a:cubicBezTo>
                      <a:pt x="6" y="3"/>
                      <a:pt x="12" y="2"/>
                      <a:pt x="17" y="5"/>
                    </a:cubicBezTo>
                    <a:cubicBezTo>
                      <a:pt x="18" y="5"/>
                      <a:pt x="18" y="5"/>
                      <a:pt x="20" y="5"/>
                    </a:cubicBezTo>
                    <a:cubicBezTo>
                      <a:pt x="41" y="12"/>
                      <a:pt x="60" y="22"/>
                      <a:pt x="74" y="37"/>
                    </a:cubicBezTo>
                    <a:cubicBezTo>
                      <a:pt x="74" y="39"/>
                      <a:pt x="75" y="39"/>
                      <a:pt x="75" y="40"/>
                    </a:cubicBezTo>
                    <a:cubicBezTo>
                      <a:pt x="76" y="40"/>
                      <a:pt x="77" y="41"/>
                      <a:pt x="76" y="42"/>
                    </a:cubicBezTo>
                    <a:cubicBezTo>
                      <a:pt x="73" y="41"/>
                      <a:pt x="70" y="39"/>
                      <a:pt x="69" y="36"/>
                    </a:cubicBezTo>
                    <a:cubicBezTo>
                      <a:pt x="68" y="35"/>
                      <a:pt x="68" y="37"/>
                      <a:pt x="67" y="36"/>
                    </a:cubicBezTo>
                    <a:cubicBezTo>
                      <a:pt x="64" y="34"/>
                      <a:pt x="62" y="33"/>
                      <a:pt x="59" y="30"/>
                    </a:cubicBezTo>
                    <a:cubicBezTo>
                      <a:pt x="47" y="25"/>
                      <a:pt x="37" y="18"/>
                      <a:pt x="24" y="14"/>
                    </a:cubicBezTo>
                    <a:cubicBezTo>
                      <a:pt x="21" y="9"/>
                      <a:pt x="15" y="9"/>
                      <a:pt x="9" y="7"/>
                    </a:cubicBezTo>
                    <a:cubicBezTo>
                      <a:pt x="9" y="5"/>
                      <a:pt x="6" y="6"/>
                      <a:pt x="6" y="4"/>
                    </a:cubicBezTo>
                    <a:cubicBezTo>
                      <a:pt x="4" y="4"/>
                      <a:pt x="2" y="3"/>
                      <a:pt x="1" y="2"/>
                    </a:cubicBezTo>
                    <a:cubicBezTo>
                      <a:pt x="0" y="1"/>
                      <a:pt x="1" y="1"/>
                      <a:pt x="1" y="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37" name="Freeform 15"/>
              <p:cNvSpPr>
                <a:spLocks noEditPoints="1"/>
              </p:cNvSpPr>
              <p:nvPr/>
            </p:nvSpPr>
            <p:spPr bwMode="auto">
              <a:xfrm>
                <a:off x="5395916" y="3009900"/>
                <a:ext cx="1392239" cy="1119188"/>
              </a:xfrm>
              <a:custGeom>
                <a:avLst/>
                <a:gdLst>
                  <a:gd name="T0" fmla="*/ 293 w 326"/>
                  <a:gd name="T1" fmla="*/ 5 h 262"/>
                  <a:gd name="T2" fmla="*/ 300 w 326"/>
                  <a:gd name="T3" fmla="*/ 15 h 262"/>
                  <a:gd name="T4" fmla="*/ 313 w 326"/>
                  <a:gd name="T5" fmla="*/ 41 h 262"/>
                  <a:gd name="T6" fmla="*/ 315 w 326"/>
                  <a:gd name="T7" fmla="*/ 51 h 262"/>
                  <a:gd name="T8" fmla="*/ 321 w 326"/>
                  <a:gd name="T9" fmla="*/ 74 h 262"/>
                  <a:gd name="T10" fmla="*/ 324 w 326"/>
                  <a:gd name="T11" fmla="*/ 95 h 262"/>
                  <a:gd name="T12" fmla="*/ 326 w 326"/>
                  <a:gd name="T13" fmla="*/ 104 h 262"/>
                  <a:gd name="T14" fmla="*/ 317 w 326"/>
                  <a:gd name="T15" fmla="*/ 140 h 262"/>
                  <a:gd name="T16" fmla="*/ 305 w 326"/>
                  <a:gd name="T17" fmla="*/ 172 h 262"/>
                  <a:gd name="T18" fmla="*/ 276 w 326"/>
                  <a:gd name="T19" fmla="*/ 207 h 262"/>
                  <a:gd name="T20" fmla="*/ 221 w 326"/>
                  <a:gd name="T21" fmla="*/ 243 h 262"/>
                  <a:gd name="T22" fmla="*/ 206 w 326"/>
                  <a:gd name="T23" fmla="*/ 249 h 262"/>
                  <a:gd name="T24" fmla="*/ 194 w 326"/>
                  <a:gd name="T25" fmla="*/ 256 h 262"/>
                  <a:gd name="T26" fmla="*/ 187 w 326"/>
                  <a:gd name="T27" fmla="*/ 258 h 262"/>
                  <a:gd name="T28" fmla="*/ 170 w 326"/>
                  <a:gd name="T29" fmla="*/ 254 h 262"/>
                  <a:gd name="T30" fmla="*/ 118 w 326"/>
                  <a:gd name="T31" fmla="*/ 247 h 262"/>
                  <a:gd name="T32" fmla="*/ 74 w 326"/>
                  <a:gd name="T33" fmla="*/ 226 h 262"/>
                  <a:gd name="T34" fmla="*/ 48 w 326"/>
                  <a:gd name="T35" fmla="*/ 206 h 262"/>
                  <a:gd name="T36" fmla="*/ 33 w 326"/>
                  <a:gd name="T37" fmla="*/ 189 h 262"/>
                  <a:gd name="T38" fmla="*/ 12 w 326"/>
                  <a:gd name="T39" fmla="*/ 155 h 262"/>
                  <a:gd name="T40" fmla="*/ 3 w 326"/>
                  <a:gd name="T41" fmla="*/ 104 h 262"/>
                  <a:gd name="T42" fmla="*/ 3 w 326"/>
                  <a:gd name="T43" fmla="*/ 94 h 262"/>
                  <a:gd name="T44" fmla="*/ 6 w 326"/>
                  <a:gd name="T45" fmla="*/ 95 h 262"/>
                  <a:gd name="T46" fmla="*/ 10 w 326"/>
                  <a:gd name="T47" fmla="*/ 111 h 262"/>
                  <a:gd name="T48" fmla="*/ 22 w 326"/>
                  <a:gd name="T49" fmla="*/ 148 h 262"/>
                  <a:gd name="T50" fmla="*/ 34 w 326"/>
                  <a:gd name="T51" fmla="*/ 169 h 262"/>
                  <a:gd name="T52" fmla="*/ 43 w 326"/>
                  <a:gd name="T53" fmla="*/ 187 h 262"/>
                  <a:gd name="T54" fmla="*/ 61 w 326"/>
                  <a:gd name="T55" fmla="*/ 206 h 262"/>
                  <a:gd name="T56" fmla="*/ 90 w 326"/>
                  <a:gd name="T57" fmla="*/ 226 h 262"/>
                  <a:gd name="T58" fmla="*/ 113 w 326"/>
                  <a:gd name="T59" fmla="*/ 237 h 262"/>
                  <a:gd name="T60" fmla="*/ 141 w 326"/>
                  <a:gd name="T61" fmla="*/ 243 h 262"/>
                  <a:gd name="T62" fmla="*/ 154 w 326"/>
                  <a:gd name="T63" fmla="*/ 244 h 262"/>
                  <a:gd name="T64" fmla="*/ 187 w 326"/>
                  <a:gd name="T65" fmla="*/ 241 h 262"/>
                  <a:gd name="T66" fmla="*/ 213 w 326"/>
                  <a:gd name="T67" fmla="*/ 233 h 262"/>
                  <a:gd name="T68" fmla="*/ 236 w 326"/>
                  <a:gd name="T69" fmla="*/ 224 h 262"/>
                  <a:gd name="T70" fmla="*/ 244 w 326"/>
                  <a:gd name="T71" fmla="*/ 220 h 262"/>
                  <a:gd name="T72" fmla="*/ 266 w 326"/>
                  <a:gd name="T73" fmla="*/ 204 h 262"/>
                  <a:gd name="T74" fmla="*/ 286 w 326"/>
                  <a:gd name="T75" fmla="*/ 179 h 262"/>
                  <a:gd name="T76" fmla="*/ 289 w 326"/>
                  <a:gd name="T77" fmla="*/ 174 h 262"/>
                  <a:gd name="T78" fmla="*/ 302 w 326"/>
                  <a:gd name="T79" fmla="*/ 150 h 262"/>
                  <a:gd name="T80" fmla="*/ 309 w 326"/>
                  <a:gd name="T81" fmla="*/ 125 h 262"/>
                  <a:gd name="T82" fmla="*/ 312 w 326"/>
                  <a:gd name="T83" fmla="*/ 120 h 262"/>
                  <a:gd name="T84" fmla="*/ 314 w 326"/>
                  <a:gd name="T85" fmla="*/ 95 h 262"/>
                  <a:gd name="T86" fmla="*/ 315 w 326"/>
                  <a:gd name="T87" fmla="*/ 93 h 262"/>
                  <a:gd name="T88" fmla="*/ 317 w 326"/>
                  <a:gd name="T89" fmla="*/ 91 h 262"/>
                  <a:gd name="T90" fmla="*/ 315 w 326"/>
                  <a:gd name="T91" fmla="*/ 86 h 262"/>
                  <a:gd name="T92" fmla="*/ 315 w 326"/>
                  <a:gd name="T93" fmla="*/ 77 h 262"/>
                  <a:gd name="T94" fmla="*/ 313 w 326"/>
                  <a:gd name="T95" fmla="*/ 71 h 262"/>
                  <a:gd name="T96" fmla="*/ 313 w 326"/>
                  <a:gd name="T97" fmla="*/ 69 h 262"/>
                  <a:gd name="T98" fmla="*/ 311 w 326"/>
                  <a:gd name="T99" fmla="*/ 66 h 262"/>
                  <a:gd name="T100" fmla="*/ 312 w 326"/>
                  <a:gd name="T101" fmla="*/ 58 h 262"/>
                  <a:gd name="T102" fmla="*/ 310 w 326"/>
                  <a:gd name="T103" fmla="*/ 50 h 262"/>
                  <a:gd name="T104" fmla="*/ 301 w 326"/>
                  <a:gd name="T105" fmla="*/ 30 h 262"/>
                  <a:gd name="T106" fmla="*/ 298 w 326"/>
                  <a:gd name="T107" fmla="*/ 20 h 262"/>
                  <a:gd name="T108" fmla="*/ 296 w 326"/>
                  <a:gd name="T109" fmla="*/ 16 h 262"/>
                  <a:gd name="T110" fmla="*/ 288 w 326"/>
                  <a:gd name="T111" fmla="*/ 0 h 262"/>
                  <a:gd name="T112" fmla="*/ 299 w 326"/>
                  <a:gd name="T113" fmla="*/ 19 h 262"/>
                  <a:gd name="T114" fmla="*/ 311 w 326"/>
                  <a:gd name="T115" fmla="*/ 61 h 262"/>
                  <a:gd name="T116" fmla="*/ 312 w 326"/>
                  <a:gd name="T117" fmla="*/ 6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262">
                    <a:moveTo>
                      <a:pt x="288" y="0"/>
                    </a:moveTo>
                    <a:cubicBezTo>
                      <a:pt x="290" y="2"/>
                      <a:pt x="293" y="2"/>
                      <a:pt x="293" y="5"/>
                    </a:cubicBezTo>
                    <a:cubicBezTo>
                      <a:pt x="296" y="8"/>
                      <a:pt x="297" y="10"/>
                      <a:pt x="298" y="14"/>
                    </a:cubicBezTo>
                    <a:cubicBezTo>
                      <a:pt x="299" y="14"/>
                      <a:pt x="300" y="14"/>
                      <a:pt x="300" y="15"/>
                    </a:cubicBezTo>
                    <a:cubicBezTo>
                      <a:pt x="300" y="21"/>
                      <a:pt x="306" y="24"/>
                      <a:pt x="307" y="29"/>
                    </a:cubicBezTo>
                    <a:cubicBezTo>
                      <a:pt x="307" y="32"/>
                      <a:pt x="309" y="39"/>
                      <a:pt x="313" y="41"/>
                    </a:cubicBezTo>
                    <a:cubicBezTo>
                      <a:pt x="313" y="42"/>
                      <a:pt x="313" y="43"/>
                      <a:pt x="313" y="44"/>
                    </a:cubicBezTo>
                    <a:cubicBezTo>
                      <a:pt x="313" y="46"/>
                      <a:pt x="315" y="49"/>
                      <a:pt x="315" y="51"/>
                    </a:cubicBezTo>
                    <a:cubicBezTo>
                      <a:pt x="318" y="54"/>
                      <a:pt x="316" y="60"/>
                      <a:pt x="317" y="65"/>
                    </a:cubicBezTo>
                    <a:cubicBezTo>
                      <a:pt x="318" y="68"/>
                      <a:pt x="321" y="71"/>
                      <a:pt x="321" y="74"/>
                    </a:cubicBezTo>
                    <a:cubicBezTo>
                      <a:pt x="322" y="76"/>
                      <a:pt x="321" y="79"/>
                      <a:pt x="321" y="81"/>
                    </a:cubicBezTo>
                    <a:cubicBezTo>
                      <a:pt x="322" y="86"/>
                      <a:pt x="324" y="90"/>
                      <a:pt x="324" y="95"/>
                    </a:cubicBezTo>
                    <a:cubicBezTo>
                      <a:pt x="324" y="98"/>
                      <a:pt x="322" y="100"/>
                      <a:pt x="322" y="104"/>
                    </a:cubicBezTo>
                    <a:cubicBezTo>
                      <a:pt x="323" y="105"/>
                      <a:pt x="325" y="103"/>
                      <a:pt x="326" y="104"/>
                    </a:cubicBezTo>
                    <a:cubicBezTo>
                      <a:pt x="325" y="106"/>
                      <a:pt x="324" y="107"/>
                      <a:pt x="322" y="107"/>
                    </a:cubicBezTo>
                    <a:cubicBezTo>
                      <a:pt x="323" y="119"/>
                      <a:pt x="318" y="129"/>
                      <a:pt x="317" y="140"/>
                    </a:cubicBezTo>
                    <a:cubicBezTo>
                      <a:pt x="316" y="148"/>
                      <a:pt x="310" y="155"/>
                      <a:pt x="308" y="163"/>
                    </a:cubicBezTo>
                    <a:cubicBezTo>
                      <a:pt x="307" y="166"/>
                      <a:pt x="307" y="169"/>
                      <a:pt x="305" y="172"/>
                    </a:cubicBezTo>
                    <a:cubicBezTo>
                      <a:pt x="302" y="176"/>
                      <a:pt x="299" y="180"/>
                      <a:pt x="296" y="182"/>
                    </a:cubicBezTo>
                    <a:cubicBezTo>
                      <a:pt x="291" y="192"/>
                      <a:pt x="285" y="200"/>
                      <a:pt x="276" y="207"/>
                    </a:cubicBezTo>
                    <a:cubicBezTo>
                      <a:pt x="276" y="207"/>
                      <a:pt x="276" y="208"/>
                      <a:pt x="276" y="208"/>
                    </a:cubicBezTo>
                    <a:cubicBezTo>
                      <a:pt x="261" y="223"/>
                      <a:pt x="241" y="234"/>
                      <a:pt x="221" y="243"/>
                    </a:cubicBezTo>
                    <a:cubicBezTo>
                      <a:pt x="220" y="244"/>
                      <a:pt x="219" y="246"/>
                      <a:pt x="218" y="247"/>
                    </a:cubicBezTo>
                    <a:cubicBezTo>
                      <a:pt x="215" y="246"/>
                      <a:pt x="211" y="248"/>
                      <a:pt x="206" y="249"/>
                    </a:cubicBezTo>
                    <a:cubicBezTo>
                      <a:pt x="202" y="251"/>
                      <a:pt x="198" y="252"/>
                      <a:pt x="194" y="252"/>
                    </a:cubicBezTo>
                    <a:cubicBezTo>
                      <a:pt x="196" y="254"/>
                      <a:pt x="193" y="255"/>
                      <a:pt x="194" y="256"/>
                    </a:cubicBezTo>
                    <a:cubicBezTo>
                      <a:pt x="191" y="254"/>
                      <a:pt x="190" y="258"/>
                      <a:pt x="191" y="259"/>
                    </a:cubicBezTo>
                    <a:cubicBezTo>
                      <a:pt x="189" y="259"/>
                      <a:pt x="188" y="259"/>
                      <a:pt x="187" y="258"/>
                    </a:cubicBezTo>
                    <a:cubicBezTo>
                      <a:pt x="183" y="262"/>
                      <a:pt x="179" y="258"/>
                      <a:pt x="178" y="253"/>
                    </a:cubicBezTo>
                    <a:cubicBezTo>
                      <a:pt x="175" y="252"/>
                      <a:pt x="173" y="253"/>
                      <a:pt x="170" y="254"/>
                    </a:cubicBezTo>
                    <a:cubicBezTo>
                      <a:pt x="163" y="254"/>
                      <a:pt x="156" y="253"/>
                      <a:pt x="150" y="254"/>
                    </a:cubicBezTo>
                    <a:cubicBezTo>
                      <a:pt x="139" y="252"/>
                      <a:pt x="128" y="250"/>
                      <a:pt x="118" y="247"/>
                    </a:cubicBezTo>
                    <a:cubicBezTo>
                      <a:pt x="115" y="247"/>
                      <a:pt x="112" y="245"/>
                      <a:pt x="108" y="245"/>
                    </a:cubicBezTo>
                    <a:cubicBezTo>
                      <a:pt x="97" y="238"/>
                      <a:pt x="83" y="234"/>
                      <a:pt x="74" y="226"/>
                    </a:cubicBezTo>
                    <a:cubicBezTo>
                      <a:pt x="72" y="225"/>
                      <a:pt x="70" y="224"/>
                      <a:pt x="69" y="222"/>
                    </a:cubicBezTo>
                    <a:cubicBezTo>
                      <a:pt x="60" y="218"/>
                      <a:pt x="56" y="211"/>
                      <a:pt x="48" y="206"/>
                    </a:cubicBezTo>
                    <a:cubicBezTo>
                      <a:pt x="44" y="201"/>
                      <a:pt x="39" y="197"/>
                      <a:pt x="35" y="191"/>
                    </a:cubicBezTo>
                    <a:cubicBezTo>
                      <a:pt x="34" y="191"/>
                      <a:pt x="34" y="190"/>
                      <a:pt x="33" y="189"/>
                    </a:cubicBezTo>
                    <a:cubicBezTo>
                      <a:pt x="30" y="185"/>
                      <a:pt x="27" y="181"/>
                      <a:pt x="24" y="178"/>
                    </a:cubicBezTo>
                    <a:cubicBezTo>
                      <a:pt x="20" y="170"/>
                      <a:pt x="15" y="163"/>
                      <a:pt x="12" y="155"/>
                    </a:cubicBezTo>
                    <a:cubicBezTo>
                      <a:pt x="10" y="146"/>
                      <a:pt x="6" y="138"/>
                      <a:pt x="4" y="127"/>
                    </a:cubicBezTo>
                    <a:cubicBezTo>
                      <a:pt x="0" y="120"/>
                      <a:pt x="3" y="112"/>
                      <a:pt x="3" y="104"/>
                    </a:cubicBezTo>
                    <a:cubicBezTo>
                      <a:pt x="3" y="103"/>
                      <a:pt x="2" y="103"/>
                      <a:pt x="1" y="103"/>
                    </a:cubicBezTo>
                    <a:cubicBezTo>
                      <a:pt x="2" y="100"/>
                      <a:pt x="0" y="96"/>
                      <a:pt x="3" y="94"/>
                    </a:cubicBezTo>
                    <a:cubicBezTo>
                      <a:pt x="1" y="93"/>
                      <a:pt x="2" y="90"/>
                      <a:pt x="2" y="88"/>
                    </a:cubicBezTo>
                    <a:cubicBezTo>
                      <a:pt x="3" y="91"/>
                      <a:pt x="6" y="92"/>
                      <a:pt x="6" y="95"/>
                    </a:cubicBezTo>
                    <a:cubicBezTo>
                      <a:pt x="7" y="98"/>
                      <a:pt x="6" y="102"/>
                      <a:pt x="8" y="104"/>
                    </a:cubicBezTo>
                    <a:cubicBezTo>
                      <a:pt x="8" y="107"/>
                      <a:pt x="9" y="110"/>
                      <a:pt x="10" y="111"/>
                    </a:cubicBezTo>
                    <a:cubicBezTo>
                      <a:pt x="11" y="119"/>
                      <a:pt x="13" y="124"/>
                      <a:pt x="14" y="129"/>
                    </a:cubicBezTo>
                    <a:cubicBezTo>
                      <a:pt x="17" y="135"/>
                      <a:pt x="18" y="142"/>
                      <a:pt x="22" y="148"/>
                    </a:cubicBezTo>
                    <a:cubicBezTo>
                      <a:pt x="26" y="153"/>
                      <a:pt x="32" y="158"/>
                      <a:pt x="34" y="164"/>
                    </a:cubicBezTo>
                    <a:cubicBezTo>
                      <a:pt x="34" y="166"/>
                      <a:pt x="34" y="167"/>
                      <a:pt x="34" y="169"/>
                    </a:cubicBezTo>
                    <a:cubicBezTo>
                      <a:pt x="35" y="170"/>
                      <a:pt x="36" y="171"/>
                      <a:pt x="37" y="173"/>
                    </a:cubicBezTo>
                    <a:cubicBezTo>
                      <a:pt x="40" y="177"/>
                      <a:pt x="41" y="182"/>
                      <a:pt x="43" y="187"/>
                    </a:cubicBezTo>
                    <a:cubicBezTo>
                      <a:pt x="45" y="192"/>
                      <a:pt x="50" y="195"/>
                      <a:pt x="54" y="199"/>
                    </a:cubicBezTo>
                    <a:cubicBezTo>
                      <a:pt x="56" y="202"/>
                      <a:pt x="57" y="205"/>
                      <a:pt x="61" y="206"/>
                    </a:cubicBezTo>
                    <a:cubicBezTo>
                      <a:pt x="65" y="211"/>
                      <a:pt x="71" y="215"/>
                      <a:pt x="77" y="218"/>
                    </a:cubicBezTo>
                    <a:cubicBezTo>
                      <a:pt x="81" y="221"/>
                      <a:pt x="84" y="225"/>
                      <a:pt x="90" y="226"/>
                    </a:cubicBezTo>
                    <a:cubicBezTo>
                      <a:pt x="90" y="227"/>
                      <a:pt x="90" y="227"/>
                      <a:pt x="90" y="228"/>
                    </a:cubicBezTo>
                    <a:cubicBezTo>
                      <a:pt x="98" y="231"/>
                      <a:pt x="106" y="234"/>
                      <a:pt x="113" y="237"/>
                    </a:cubicBezTo>
                    <a:cubicBezTo>
                      <a:pt x="119" y="239"/>
                      <a:pt x="126" y="240"/>
                      <a:pt x="133" y="241"/>
                    </a:cubicBezTo>
                    <a:cubicBezTo>
                      <a:pt x="136" y="242"/>
                      <a:pt x="138" y="243"/>
                      <a:pt x="141" y="243"/>
                    </a:cubicBezTo>
                    <a:cubicBezTo>
                      <a:pt x="143" y="243"/>
                      <a:pt x="143" y="242"/>
                      <a:pt x="145" y="243"/>
                    </a:cubicBezTo>
                    <a:cubicBezTo>
                      <a:pt x="148" y="243"/>
                      <a:pt x="151" y="244"/>
                      <a:pt x="154" y="244"/>
                    </a:cubicBezTo>
                    <a:cubicBezTo>
                      <a:pt x="157" y="244"/>
                      <a:pt x="159" y="244"/>
                      <a:pt x="162" y="244"/>
                    </a:cubicBezTo>
                    <a:cubicBezTo>
                      <a:pt x="170" y="244"/>
                      <a:pt x="179" y="242"/>
                      <a:pt x="187" y="241"/>
                    </a:cubicBezTo>
                    <a:cubicBezTo>
                      <a:pt x="191" y="241"/>
                      <a:pt x="195" y="240"/>
                      <a:pt x="199" y="239"/>
                    </a:cubicBezTo>
                    <a:cubicBezTo>
                      <a:pt x="204" y="238"/>
                      <a:pt x="210" y="237"/>
                      <a:pt x="213" y="233"/>
                    </a:cubicBezTo>
                    <a:cubicBezTo>
                      <a:pt x="214" y="234"/>
                      <a:pt x="218" y="234"/>
                      <a:pt x="218" y="231"/>
                    </a:cubicBezTo>
                    <a:cubicBezTo>
                      <a:pt x="225" y="231"/>
                      <a:pt x="231" y="228"/>
                      <a:pt x="236" y="224"/>
                    </a:cubicBezTo>
                    <a:cubicBezTo>
                      <a:pt x="237" y="223"/>
                      <a:pt x="238" y="222"/>
                      <a:pt x="240" y="221"/>
                    </a:cubicBezTo>
                    <a:cubicBezTo>
                      <a:pt x="241" y="220"/>
                      <a:pt x="243" y="221"/>
                      <a:pt x="244" y="220"/>
                    </a:cubicBezTo>
                    <a:cubicBezTo>
                      <a:pt x="246" y="219"/>
                      <a:pt x="248" y="216"/>
                      <a:pt x="250" y="214"/>
                    </a:cubicBezTo>
                    <a:cubicBezTo>
                      <a:pt x="256" y="212"/>
                      <a:pt x="260" y="205"/>
                      <a:pt x="266" y="204"/>
                    </a:cubicBezTo>
                    <a:cubicBezTo>
                      <a:pt x="267" y="200"/>
                      <a:pt x="269" y="197"/>
                      <a:pt x="273" y="196"/>
                    </a:cubicBezTo>
                    <a:cubicBezTo>
                      <a:pt x="276" y="189"/>
                      <a:pt x="282" y="185"/>
                      <a:pt x="286" y="179"/>
                    </a:cubicBezTo>
                    <a:cubicBezTo>
                      <a:pt x="286" y="178"/>
                      <a:pt x="287" y="177"/>
                      <a:pt x="287" y="176"/>
                    </a:cubicBezTo>
                    <a:cubicBezTo>
                      <a:pt x="288" y="176"/>
                      <a:pt x="288" y="174"/>
                      <a:pt x="289" y="174"/>
                    </a:cubicBezTo>
                    <a:cubicBezTo>
                      <a:pt x="292" y="167"/>
                      <a:pt x="296" y="163"/>
                      <a:pt x="299" y="157"/>
                    </a:cubicBezTo>
                    <a:cubicBezTo>
                      <a:pt x="299" y="154"/>
                      <a:pt x="301" y="152"/>
                      <a:pt x="302" y="150"/>
                    </a:cubicBezTo>
                    <a:cubicBezTo>
                      <a:pt x="303" y="147"/>
                      <a:pt x="303" y="143"/>
                      <a:pt x="304" y="141"/>
                    </a:cubicBezTo>
                    <a:cubicBezTo>
                      <a:pt x="305" y="135"/>
                      <a:pt x="308" y="132"/>
                      <a:pt x="309" y="125"/>
                    </a:cubicBezTo>
                    <a:cubicBezTo>
                      <a:pt x="309" y="125"/>
                      <a:pt x="309" y="124"/>
                      <a:pt x="310" y="125"/>
                    </a:cubicBezTo>
                    <a:cubicBezTo>
                      <a:pt x="309" y="122"/>
                      <a:pt x="309" y="120"/>
                      <a:pt x="312" y="120"/>
                    </a:cubicBezTo>
                    <a:cubicBezTo>
                      <a:pt x="311" y="117"/>
                      <a:pt x="312" y="116"/>
                      <a:pt x="311" y="113"/>
                    </a:cubicBezTo>
                    <a:cubicBezTo>
                      <a:pt x="314" y="108"/>
                      <a:pt x="313" y="102"/>
                      <a:pt x="314" y="95"/>
                    </a:cubicBezTo>
                    <a:cubicBezTo>
                      <a:pt x="314" y="94"/>
                      <a:pt x="313" y="96"/>
                      <a:pt x="313" y="95"/>
                    </a:cubicBezTo>
                    <a:cubicBezTo>
                      <a:pt x="313" y="94"/>
                      <a:pt x="316" y="95"/>
                      <a:pt x="315" y="93"/>
                    </a:cubicBezTo>
                    <a:cubicBezTo>
                      <a:pt x="316" y="92"/>
                      <a:pt x="314" y="94"/>
                      <a:pt x="315" y="92"/>
                    </a:cubicBezTo>
                    <a:cubicBezTo>
                      <a:pt x="315" y="91"/>
                      <a:pt x="316" y="92"/>
                      <a:pt x="317" y="91"/>
                    </a:cubicBezTo>
                    <a:cubicBezTo>
                      <a:pt x="315" y="90"/>
                      <a:pt x="314" y="89"/>
                      <a:pt x="314" y="86"/>
                    </a:cubicBezTo>
                    <a:cubicBezTo>
                      <a:pt x="314" y="87"/>
                      <a:pt x="316" y="87"/>
                      <a:pt x="315" y="86"/>
                    </a:cubicBezTo>
                    <a:cubicBezTo>
                      <a:pt x="315" y="85"/>
                      <a:pt x="315" y="87"/>
                      <a:pt x="314" y="86"/>
                    </a:cubicBezTo>
                    <a:cubicBezTo>
                      <a:pt x="315" y="82"/>
                      <a:pt x="314" y="80"/>
                      <a:pt x="315" y="77"/>
                    </a:cubicBezTo>
                    <a:cubicBezTo>
                      <a:pt x="314" y="76"/>
                      <a:pt x="312" y="78"/>
                      <a:pt x="312" y="77"/>
                    </a:cubicBezTo>
                    <a:cubicBezTo>
                      <a:pt x="314" y="75"/>
                      <a:pt x="312" y="73"/>
                      <a:pt x="313" y="71"/>
                    </a:cubicBezTo>
                    <a:cubicBezTo>
                      <a:pt x="312" y="70"/>
                      <a:pt x="313" y="69"/>
                      <a:pt x="312" y="68"/>
                    </a:cubicBezTo>
                    <a:cubicBezTo>
                      <a:pt x="312" y="67"/>
                      <a:pt x="313" y="68"/>
                      <a:pt x="313" y="69"/>
                    </a:cubicBezTo>
                    <a:cubicBezTo>
                      <a:pt x="314" y="69"/>
                      <a:pt x="312" y="67"/>
                      <a:pt x="314" y="67"/>
                    </a:cubicBezTo>
                    <a:cubicBezTo>
                      <a:pt x="313" y="67"/>
                      <a:pt x="312" y="66"/>
                      <a:pt x="311" y="66"/>
                    </a:cubicBezTo>
                    <a:cubicBezTo>
                      <a:pt x="312" y="63"/>
                      <a:pt x="310" y="63"/>
                      <a:pt x="310" y="60"/>
                    </a:cubicBezTo>
                    <a:cubicBezTo>
                      <a:pt x="311" y="60"/>
                      <a:pt x="312" y="59"/>
                      <a:pt x="312" y="58"/>
                    </a:cubicBezTo>
                    <a:cubicBezTo>
                      <a:pt x="311" y="57"/>
                      <a:pt x="311" y="56"/>
                      <a:pt x="310" y="57"/>
                    </a:cubicBezTo>
                    <a:cubicBezTo>
                      <a:pt x="309" y="54"/>
                      <a:pt x="308" y="52"/>
                      <a:pt x="310" y="50"/>
                    </a:cubicBezTo>
                    <a:cubicBezTo>
                      <a:pt x="308" y="48"/>
                      <a:pt x="306" y="47"/>
                      <a:pt x="307" y="43"/>
                    </a:cubicBezTo>
                    <a:cubicBezTo>
                      <a:pt x="304" y="40"/>
                      <a:pt x="304" y="34"/>
                      <a:pt x="301" y="30"/>
                    </a:cubicBezTo>
                    <a:cubicBezTo>
                      <a:pt x="302" y="29"/>
                      <a:pt x="301" y="29"/>
                      <a:pt x="301" y="27"/>
                    </a:cubicBezTo>
                    <a:cubicBezTo>
                      <a:pt x="299" y="26"/>
                      <a:pt x="298" y="22"/>
                      <a:pt x="298" y="20"/>
                    </a:cubicBezTo>
                    <a:cubicBezTo>
                      <a:pt x="297" y="21"/>
                      <a:pt x="297" y="18"/>
                      <a:pt x="296" y="19"/>
                    </a:cubicBezTo>
                    <a:cubicBezTo>
                      <a:pt x="296" y="18"/>
                      <a:pt x="295" y="17"/>
                      <a:pt x="296" y="16"/>
                    </a:cubicBezTo>
                    <a:cubicBezTo>
                      <a:pt x="294" y="16"/>
                      <a:pt x="294" y="13"/>
                      <a:pt x="293" y="12"/>
                    </a:cubicBezTo>
                    <a:cubicBezTo>
                      <a:pt x="292" y="7"/>
                      <a:pt x="289" y="5"/>
                      <a:pt x="288" y="0"/>
                    </a:cubicBezTo>
                    <a:close/>
                    <a:moveTo>
                      <a:pt x="299" y="22"/>
                    </a:moveTo>
                    <a:cubicBezTo>
                      <a:pt x="300" y="21"/>
                      <a:pt x="300" y="20"/>
                      <a:pt x="299" y="19"/>
                    </a:cubicBezTo>
                    <a:cubicBezTo>
                      <a:pt x="299" y="20"/>
                      <a:pt x="299" y="21"/>
                      <a:pt x="299" y="22"/>
                    </a:cubicBezTo>
                    <a:close/>
                    <a:moveTo>
                      <a:pt x="311" y="61"/>
                    </a:moveTo>
                    <a:cubicBezTo>
                      <a:pt x="311" y="62"/>
                      <a:pt x="312" y="62"/>
                      <a:pt x="312" y="62"/>
                    </a:cubicBezTo>
                    <a:cubicBezTo>
                      <a:pt x="312" y="61"/>
                      <a:pt x="313" y="61"/>
                      <a:pt x="312" y="60"/>
                    </a:cubicBezTo>
                    <a:cubicBezTo>
                      <a:pt x="312" y="61"/>
                      <a:pt x="311" y="61"/>
                      <a:pt x="311" y="61"/>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24" name="文本框 23"/>
            <p:cNvSpPr txBox="1"/>
            <p:nvPr/>
          </p:nvSpPr>
          <p:spPr>
            <a:xfrm rot="5400000">
              <a:off x="2432749" y="2053309"/>
              <a:ext cx="16924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TWO</a:t>
              </a:r>
              <a:endParaRPr kumimoji="0" lang="zh-CN" altLang="en-US" sz="16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25" name="文本框 24"/>
            <p:cNvSpPr txBox="1"/>
            <p:nvPr/>
          </p:nvSpPr>
          <p:spPr>
            <a:xfrm>
              <a:off x="2481386" y="708916"/>
              <a:ext cx="800219" cy="944746"/>
            </a:xfrm>
            <a:prstGeom prst="rect">
              <a:avLst/>
            </a:prstGeom>
            <a:noFill/>
          </p:spPr>
          <p:txBody>
            <a:bodyPr wrap="none" rtlCol="0">
              <a:spAutoFit/>
            </a:bodyPr>
            <a:lstStyle/>
            <a:p>
              <a:pPr defTabSz="914400">
                <a:lnSpc>
                  <a:spcPct val="125000"/>
                </a:lnSpc>
                <a:defRPr/>
              </a:pPr>
              <a:r>
                <a:rPr lang="zh-CN" altLang="en-US" sz="4800" dirty="0">
                  <a:solidFill>
                    <a:srgbClr val="E5B349"/>
                  </a:solidFill>
                  <a:latin typeface="思源宋体 CN Heavy" panose="02020900000000000000" pitchFamily="18" charset="-122"/>
                  <a:ea typeface="思源宋体 CN Heavy" panose="02020900000000000000" pitchFamily="18" charset="-122"/>
                </a:rPr>
                <a:t>贰</a:t>
              </a:r>
              <a:endParaRPr lang="zh-CN" altLang="en-US" sz="4800" dirty="0">
                <a:solidFill>
                  <a:srgbClr val="E5B349"/>
                </a:solidFill>
                <a:latin typeface="思源宋体 CN Heavy" panose="02020900000000000000" pitchFamily="18" charset="-122"/>
                <a:ea typeface="思源宋体 CN Heavy" panose="02020900000000000000" pitchFamily="18" charset="-122"/>
              </a:endParaRPr>
            </a:p>
          </p:txBody>
        </p:sp>
        <p:sp>
          <p:nvSpPr>
            <p:cNvPr id="26" name="文本框 25"/>
            <p:cNvSpPr txBox="1"/>
            <p:nvPr/>
          </p:nvSpPr>
          <p:spPr>
            <a:xfrm>
              <a:off x="2613765" y="1712851"/>
              <a:ext cx="613410" cy="2715895"/>
            </a:xfrm>
            <a:prstGeom prst="rect">
              <a:avLst/>
            </a:prstGeom>
            <a:noFill/>
          </p:spPr>
          <p:txBody>
            <a:bodyPr vert="eaVert" wrap="square" rtlCol="0">
              <a:spAutoFit/>
            </a:bodyPr>
            <a:lstStyle/>
            <a:p>
              <a:pPr defTabSz="914400">
                <a:defRPr/>
              </a:pPr>
              <a:r>
                <a:rPr lang="zh-CN" altLang="en-US" sz="2800" spc="230" dirty="0">
                  <a:solidFill>
                    <a:schemeClr val="bg1"/>
                  </a:solidFill>
                  <a:latin typeface="思源宋体 CN Heavy" panose="02020900000000000000" pitchFamily="18" charset="-122"/>
                  <a:ea typeface="思源宋体 CN Heavy" panose="02020900000000000000" pitchFamily="18" charset="-122"/>
                </a:rPr>
                <a:t>帝国的黄昏</a:t>
              </a:r>
              <a:endParaRPr lang="zh-CN" altLang="en-US" sz="2800" spc="230" dirty="0">
                <a:solidFill>
                  <a:schemeClr val="bg1"/>
                </a:solidFill>
                <a:latin typeface="思源宋体 CN Heavy" panose="02020900000000000000" pitchFamily="18" charset="-122"/>
                <a:ea typeface="思源宋体 CN Heavy" panose="02020900000000000000" pitchFamily="18" charset="-122"/>
              </a:endParaRPr>
            </a:p>
          </p:txBody>
        </p:sp>
      </p:grpSp>
      <p:grpSp>
        <p:nvGrpSpPr>
          <p:cNvPr id="38" name="组合 37"/>
          <p:cNvGrpSpPr/>
          <p:nvPr/>
        </p:nvGrpSpPr>
        <p:grpSpPr>
          <a:xfrm>
            <a:off x="8837798" y="1072482"/>
            <a:ext cx="1046628" cy="3078885"/>
            <a:chOff x="2492814" y="708916"/>
            <a:chExt cx="1046628" cy="3078885"/>
          </a:xfrm>
        </p:grpSpPr>
        <p:grpSp>
          <p:nvGrpSpPr>
            <p:cNvPr id="39" name="组合 38"/>
            <p:cNvGrpSpPr/>
            <p:nvPr/>
          </p:nvGrpSpPr>
          <p:grpSpPr>
            <a:xfrm>
              <a:off x="2664122" y="1098947"/>
              <a:ext cx="875320" cy="883305"/>
              <a:chOff x="5395916" y="2724150"/>
              <a:chExt cx="1392239" cy="1404938"/>
            </a:xfrm>
            <a:solidFill>
              <a:schemeClr val="accent1"/>
            </a:solidFill>
          </p:grpSpPr>
          <p:sp>
            <p:nvSpPr>
              <p:cNvPr id="43"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4"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5"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6"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7"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8"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9" name="Freeform 11"/>
              <p:cNvSpPr>
                <a:spLocks noEditPoints="1"/>
              </p:cNvSpPr>
              <p:nvPr/>
            </p:nvSpPr>
            <p:spPr bwMode="auto">
              <a:xfrm>
                <a:off x="5480050" y="2749550"/>
                <a:ext cx="457200" cy="355600"/>
              </a:xfrm>
              <a:custGeom>
                <a:avLst/>
                <a:gdLst>
                  <a:gd name="T0" fmla="*/ 92 w 107"/>
                  <a:gd name="T1" fmla="*/ 8 h 83"/>
                  <a:gd name="T2" fmla="*/ 92 w 107"/>
                  <a:gd name="T3" fmla="*/ 10 h 83"/>
                  <a:gd name="T4" fmla="*/ 90 w 107"/>
                  <a:gd name="T5" fmla="*/ 10 h 83"/>
                  <a:gd name="T6" fmla="*/ 72 w 107"/>
                  <a:gd name="T7" fmla="*/ 20 h 83"/>
                  <a:gd name="T8" fmla="*/ 69 w 107"/>
                  <a:gd name="T9" fmla="*/ 21 h 83"/>
                  <a:gd name="T10" fmla="*/ 47 w 107"/>
                  <a:gd name="T11" fmla="*/ 36 h 83"/>
                  <a:gd name="T12" fmla="*/ 36 w 107"/>
                  <a:gd name="T13" fmla="*/ 43 h 83"/>
                  <a:gd name="T14" fmla="*/ 28 w 107"/>
                  <a:gd name="T15" fmla="*/ 52 h 83"/>
                  <a:gd name="T16" fmla="*/ 20 w 107"/>
                  <a:gd name="T17" fmla="*/ 64 h 83"/>
                  <a:gd name="T18" fmla="*/ 19 w 107"/>
                  <a:gd name="T19" fmla="*/ 62 h 83"/>
                  <a:gd name="T20" fmla="*/ 18 w 107"/>
                  <a:gd name="T21" fmla="*/ 67 h 83"/>
                  <a:gd name="T22" fmla="*/ 16 w 107"/>
                  <a:gd name="T23" fmla="*/ 68 h 83"/>
                  <a:gd name="T24" fmla="*/ 17 w 107"/>
                  <a:gd name="T25" fmla="*/ 68 h 83"/>
                  <a:gd name="T26" fmla="*/ 13 w 107"/>
                  <a:gd name="T27" fmla="*/ 77 h 83"/>
                  <a:gd name="T28" fmla="*/ 12 w 107"/>
                  <a:gd name="T29" fmla="*/ 76 h 83"/>
                  <a:gd name="T30" fmla="*/ 13 w 107"/>
                  <a:gd name="T31" fmla="*/ 77 h 83"/>
                  <a:gd name="T32" fmla="*/ 10 w 107"/>
                  <a:gd name="T33" fmla="*/ 79 h 83"/>
                  <a:gd name="T34" fmla="*/ 11 w 107"/>
                  <a:gd name="T35" fmla="*/ 78 h 83"/>
                  <a:gd name="T36" fmla="*/ 8 w 107"/>
                  <a:gd name="T37" fmla="*/ 79 h 83"/>
                  <a:gd name="T38" fmla="*/ 7 w 107"/>
                  <a:gd name="T39" fmla="*/ 80 h 83"/>
                  <a:gd name="T40" fmla="*/ 5 w 107"/>
                  <a:gd name="T41" fmla="*/ 83 h 83"/>
                  <a:gd name="T42" fmla="*/ 5 w 107"/>
                  <a:gd name="T43" fmla="*/ 81 h 83"/>
                  <a:gd name="T44" fmla="*/ 3 w 107"/>
                  <a:gd name="T45" fmla="*/ 83 h 83"/>
                  <a:gd name="T46" fmla="*/ 1 w 107"/>
                  <a:gd name="T47" fmla="*/ 82 h 83"/>
                  <a:gd name="T48" fmla="*/ 3 w 107"/>
                  <a:gd name="T49" fmla="*/ 79 h 83"/>
                  <a:gd name="T50" fmla="*/ 5 w 107"/>
                  <a:gd name="T51" fmla="*/ 70 h 83"/>
                  <a:gd name="T52" fmla="*/ 8 w 107"/>
                  <a:gd name="T53" fmla="*/ 68 h 83"/>
                  <a:gd name="T54" fmla="*/ 13 w 107"/>
                  <a:gd name="T55" fmla="*/ 61 h 83"/>
                  <a:gd name="T56" fmla="*/ 14 w 107"/>
                  <a:gd name="T57" fmla="*/ 62 h 83"/>
                  <a:gd name="T58" fmla="*/ 16 w 107"/>
                  <a:gd name="T59" fmla="*/ 57 h 83"/>
                  <a:gd name="T60" fmla="*/ 18 w 107"/>
                  <a:gd name="T61" fmla="*/ 55 h 83"/>
                  <a:gd name="T62" fmla="*/ 18 w 107"/>
                  <a:gd name="T63" fmla="*/ 54 h 83"/>
                  <a:gd name="T64" fmla="*/ 19 w 107"/>
                  <a:gd name="T65" fmla="*/ 54 h 83"/>
                  <a:gd name="T66" fmla="*/ 19 w 107"/>
                  <a:gd name="T67" fmla="*/ 53 h 83"/>
                  <a:gd name="T68" fmla="*/ 30 w 107"/>
                  <a:gd name="T69" fmla="*/ 41 h 83"/>
                  <a:gd name="T70" fmla="*/ 31 w 107"/>
                  <a:gd name="T71" fmla="*/ 38 h 83"/>
                  <a:gd name="T72" fmla="*/ 42 w 107"/>
                  <a:gd name="T73" fmla="*/ 30 h 83"/>
                  <a:gd name="T74" fmla="*/ 65 w 107"/>
                  <a:gd name="T75" fmla="*/ 15 h 83"/>
                  <a:gd name="T76" fmla="*/ 65 w 107"/>
                  <a:gd name="T77" fmla="*/ 16 h 83"/>
                  <a:gd name="T78" fmla="*/ 68 w 107"/>
                  <a:gd name="T79" fmla="*/ 16 h 83"/>
                  <a:gd name="T80" fmla="*/ 69 w 107"/>
                  <a:gd name="T81" fmla="*/ 13 h 83"/>
                  <a:gd name="T82" fmla="*/ 76 w 107"/>
                  <a:gd name="T83" fmla="*/ 9 h 83"/>
                  <a:gd name="T84" fmla="*/ 80 w 107"/>
                  <a:gd name="T85" fmla="*/ 9 h 83"/>
                  <a:gd name="T86" fmla="*/ 81 w 107"/>
                  <a:gd name="T87" fmla="*/ 7 h 83"/>
                  <a:gd name="T88" fmla="*/ 87 w 107"/>
                  <a:gd name="T89" fmla="*/ 6 h 83"/>
                  <a:gd name="T90" fmla="*/ 96 w 107"/>
                  <a:gd name="T91" fmla="*/ 2 h 83"/>
                  <a:gd name="T92" fmla="*/ 106 w 107"/>
                  <a:gd name="T93" fmla="*/ 0 h 83"/>
                  <a:gd name="T94" fmla="*/ 106 w 107"/>
                  <a:gd name="T95" fmla="*/ 2 h 83"/>
                  <a:gd name="T96" fmla="*/ 103 w 107"/>
                  <a:gd name="T97" fmla="*/ 3 h 83"/>
                  <a:gd name="T98" fmla="*/ 97 w 107"/>
                  <a:gd name="T99" fmla="*/ 5 h 83"/>
                  <a:gd name="T100" fmla="*/ 95 w 107"/>
                  <a:gd name="T101" fmla="*/ 7 h 83"/>
                  <a:gd name="T102" fmla="*/ 95 w 107"/>
                  <a:gd name="T103" fmla="*/ 8 h 83"/>
                  <a:gd name="T104" fmla="*/ 95 w 107"/>
                  <a:gd name="T105" fmla="*/ 8 h 83"/>
                  <a:gd name="T106" fmla="*/ 92 w 107"/>
                  <a:gd name="T107" fmla="*/ 8 h 83"/>
                  <a:gd name="T108" fmla="*/ 14 w 107"/>
                  <a:gd name="T109" fmla="*/ 74 h 83"/>
                  <a:gd name="T110" fmla="*/ 15 w 107"/>
                  <a:gd name="T111" fmla="*/ 73 h 83"/>
                  <a:gd name="T112" fmla="*/ 14 w 107"/>
                  <a:gd name="T113" fmla="*/ 73 h 83"/>
                  <a:gd name="T114" fmla="*/ 14 w 107"/>
                  <a:gd name="T11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 h="83">
                    <a:moveTo>
                      <a:pt x="92" y="8"/>
                    </a:moveTo>
                    <a:cubicBezTo>
                      <a:pt x="92" y="8"/>
                      <a:pt x="92" y="9"/>
                      <a:pt x="92" y="10"/>
                    </a:cubicBezTo>
                    <a:cubicBezTo>
                      <a:pt x="92" y="9"/>
                      <a:pt x="91" y="10"/>
                      <a:pt x="90" y="10"/>
                    </a:cubicBezTo>
                    <a:cubicBezTo>
                      <a:pt x="85" y="15"/>
                      <a:pt x="78" y="17"/>
                      <a:pt x="72" y="20"/>
                    </a:cubicBezTo>
                    <a:cubicBezTo>
                      <a:pt x="71" y="20"/>
                      <a:pt x="70" y="20"/>
                      <a:pt x="69" y="21"/>
                    </a:cubicBezTo>
                    <a:cubicBezTo>
                      <a:pt x="62" y="26"/>
                      <a:pt x="56" y="33"/>
                      <a:pt x="47" y="36"/>
                    </a:cubicBezTo>
                    <a:cubicBezTo>
                      <a:pt x="41" y="33"/>
                      <a:pt x="40" y="41"/>
                      <a:pt x="36" y="43"/>
                    </a:cubicBezTo>
                    <a:cubicBezTo>
                      <a:pt x="34" y="48"/>
                      <a:pt x="32" y="52"/>
                      <a:pt x="28" y="52"/>
                    </a:cubicBezTo>
                    <a:cubicBezTo>
                      <a:pt x="25" y="57"/>
                      <a:pt x="23" y="59"/>
                      <a:pt x="20" y="64"/>
                    </a:cubicBezTo>
                    <a:cubicBezTo>
                      <a:pt x="19" y="64"/>
                      <a:pt x="20" y="62"/>
                      <a:pt x="19" y="62"/>
                    </a:cubicBezTo>
                    <a:cubicBezTo>
                      <a:pt x="18" y="64"/>
                      <a:pt x="17" y="66"/>
                      <a:pt x="18" y="67"/>
                    </a:cubicBezTo>
                    <a:cubicBezTo>
                      <a:pt x="17" y="67"/>
                      <a:pt x="17" y="68"/>
                      <a:pt x="16" y="68"/>
                    </a:cubicBezTo>
                    <a:cubicBezTo>
                      <a:pt x="16" y="68"/>
                      <a:pt x="17" y="68"/>
                      <a:pt x="17" y="68"/>
                    </a:cubicBezTo>
                    <a:cubicBezTo>
                      <a:pt x="13" y="70"/>
                      <a:pt x="18" y="74"/>
                      <a:pt x="13" y="77"/>
                    </a:cubicBezTo>
                    <a:cubicBezTo>
                      <a:pt x="14" y="75"/>
                      <a:pt x="13" y="77"/>
                      <a:pt x="12" y="76"/>
                    </a:cubicBezTo>
                    <a:cubicBezTo>
                      <a:pt x="12" y="77"/>
                      <a:pt x="12" y="77"/>
                      <a:pt x="13" y="77"/>
                    </a:cubicBezTo>
                    <a:cubicBezTo>
                      <a:pt x="13" y="78"/>
                      <a:pt x="12" y="79"/>
                      <a:pt x="10" y="79"/>
                    </a:cubicBezTo>
                    <a:cubicBezTo>
                      <a:pt x="10" y="79"/>
                      <a:pt x="10" y="78"/>
                      <a:pt x="11" y="78"/>
                    </a:cubicBezTo>
                    <a:cubicBezTo>
                      <a:pt x="10" y="77"/>
                      <a:pt x="9" y="80"/>
                      <a:pt x="8" y="79"/>
                    </a:cubicBezTo>
                    <a:cubicBezTo>
                      <a:pt x="8" y="80"/>
                      <a:pt x="8" y="79"/>
                      <a:pt x="7" y="80"/>
                    </a:cubicBezTo>
                    <a:cubicBezTo>
                      <a:pt x="8" y="82"/>
                      <a:pt x="7" y="83"/>
                      <a:pt x="5" y="83"/>
                    </a:cubicBezTo>
                    <a:cubicBezTo>
                      <a:pt x="5" y="82"/>
                      <a:pt x="5" y="82"/>
                      <a:pt x="5" y="81"/>
                    </a:cubicBezTo>
                    <a:cubicBezTo>
                      <a:pt x="4" y="81"/>
                      <a:pt x="4" y="82"/>
                      <a:pt x="3" y="83"/>
                    </a:cubicBezTo>
                    <a:cubicBezTo>
                      <a:pt x="2" y="82"/>
                      <a:pt x="1" y="82"/>
                      <a:pt x="1" y="82"/>
                    </a:cubicBezTo>
                    <a:cubicBezTo>
                      <a:pt x="0" y="80"/>
                      <a:pt x="1" y="80"/>
                      <a:pt x="3" y="79"/>
                    </a:cubicBezTo>
                    <a:cubicBezTo>
                      <a:pt x="2" y="76"/>
                      <a:pt x="5" y="74"/>
                      <a:pt x="5" y="70"/>
                    </a:cubicBezTo>
                    <a:cubicBezTo>
                      <a:pt x="7" y="70"/>
                      <a:pt x="6" y="68"/>
                      <a:pt x="8" y="68"/>
                    </a:cubicBezTo>
                    <a:cubicBezTo>
                      <a:pt x="8" y="64"/>
                      <a:pt x="11" y="63"/>
                      <a:pt x="13" y="61"/>
                    </a:cubicBezTo>
                    <a:cubicBezTo>
                      <a:pt x="14" y="60"/>
                      <a:pt x="13" y="62"/>
                      <a:pt x="14" y="62"/>
                    </a:cubicBezTo>
                    <a:cubicBezTo>
                      <a:pt x="15" y="60"/>
                      <a:pt x="17" y="58"/>
                      <a:pt x="16" y="57"/>
                    </a:cubicBezTo>
                    <a:cubicBezTo>
                      <a:pt x="17" y="56"/>
                      <a:pt x="18" y="56"/>
                      <a:pt x="18" y="55"/>
                    </a:cubicBezTo>
                    <a:cubicBezTo>
                      <a:pt x="18" y="55"/>
                      <a:pt x="17" y="55"/>
                      <a:pt x="18" y="54"/>
                    </a:cubicBezTo>
                    <a:cubicBezTo>
                      <a:pt x="18" y="54"/>
                      <a:pt x="19" y="54"/>
                      <a:pt x="19" y="54"/>
                    </a:cubicBezTo>
                    <a:cubicBezTo>
                      <a:pt x="19" y="54"/>
                      <a:pt x="19" y="53"/>
                      <a:pt x="19" y="53"/>
                    </a:cubicBezTo>
                    <a:cubicBezTo>
                      <a:pt x="23" y="50"/>
                      <a:pt x="25" y="43"/>
                      <a:pt x="30" y="41"/>
                    </a:cubicBezTo>
                    <a:cubicBezTo>
                      <a:pt x="30" y="40"/>
                      <a:pt x="31" y="40"/>
                      <a:pt x="31" y="38"/>
                    </a:cubicBezTo>
                    <a:cubicBezTo>
                      <a:pt x="34" y="37"/>
                      <a:pt x="38" y="30"/>
                      <a:pt x="42" y="30"/>
                    </a:cubicBezTo>
                    <a:cubicBezTo>
                      <a:pt x="47" y="24"/>
                      <a:pt x="56" y="18"/>
                      <a:pt x="65" y="15"/>
                    </a:cubicBezTo>
                    <a:cubicBezTo>
                      <a:pt x="65" y="15"/>
                      <a:pt x="64" y="15"/>
                      <a:pt x="65" y="16"/>
                    </a:cubicBezTo>
                    <a:cubicBezTo>
                      <a:pt x="66" y="16"/>
                      <a:pt x="66" y="15"/>
                      <a:pt x="68" y="16"/>
                    </a:cubicBezTo>
                    <a:cubicBezTo>
                      <a:pt x="69" y="15"/>
                      <a:pt x="69" y="14"/>
                      <a:pt x="69" y="13"/>
                    </a:cubicBezTo>
                    <a:cubicBezTo>
                      <a:pt x="72" y="13"/>
                      <a:pt x="74" y="10"/>
                      <a:pt x="76" y="9"/>
                    </a:cubicBezTo>
                    <a:cubicBezTo>
                      <a:pt x="78" y="9"/>
                      <a:pt x="80" y="7"/>
                      <a:pt x="80" y="9"/>
                    </a:cubicBezTo>
                    <a:cubicBezTo>
                      <a:pt x="81" y="9"/>
                      <a:pt x="81" y="8"/>
                      <a:pt x="81" y="7"/>
                    </a:cubicBezTo>
                    <a:cubicBezTo>
                      <a:pt x="83" y="6"/>
                      <a:pt x="85" y="4"/>
                      <a:pt x="87" y="6"/>
                    </a:cubicBezTo>
                    <a:cubicBezTo>
                      <a:pt x="89" y="2"/>
                      <a:pt x="95" y="6"/>
                      <a:pt x="96" y="2"/>
                    </a:cubicBezTo>
                    <a:cubicBezTo>
                      <a:pt x="99" y="2"/>
                      <a:pt x="103" y="0"/>
                      <a:pt x="106" y="0"/>
                    </a:cubicBezTo>
                    <a:cubicBezTo>
                      <a:pt x="106" y="1"/>
                      <a:pt x="106" y="3"/>
                      <a:pt x="106" y="2"/>
                    </a:cubicBezTo>
                    <a:cubicBezTo>
                      <a:pt x="107" y="3"/>
                      <a:pt x="104" y="4"/>
                      <a:pt x="103" y="3"/>
                    </a:cubicBezTo>
                    <a:cubicBezTo>
                      <a:pt x="103" y="5"/>
                      <a:pt x="99" y="6"/>
                      <a:pt x="97" y="5"/>
                    </a:cubicBezTo>
                    <a:cubicBezTo>
                      <a:pt x="96" y="6"/>
                      <a:pt x="96" y="7"/>
                      <a:pt x="95" y="7"/>
                    </a:cubicBezTo>
                    <a:cubicBezTo>
                      <a:pt x="95" y="8"/>
                      <a:pt x="95" y="8"/>
                      <a:pt x="95" y="8"/>
                    </a:cubicBezTo>
                    <a:cubicBezTo>
                      <a:pt x="95" y="9"/>
                      <a:pt x="94" y="8"/>
                      <a:pt x="95" y="8"/>
                    </a:cubicBezTo>
                    <a:cubicBezTo>
                      <a:pt x="94" y="6"/>
                      <a:pt x="93" y="8"/>
                      <a:pt x="92" y="8"/>
                    </a:cubicBezTo>
                    <a:close/>
                    <a:moveTo>
                      <a:pt x="14" y="74"/>
                    </a:moveTo>
                    <a:cubicBezTo>
                      <a:pt x="14" y="74"/>
                      <a:pt x="15" y="74"/>
                      <a:pt x="15" y="73"/>
                    </a:cubicBezTo>
                    <a:cubicBezTo>
                      <a:pt x="14" y="73"/>
                      <a:pt x="14" y="73"/>
                      <a:pt x="14" y="73"/>
                    </a:cubicBezTo>
                    <a:cubicBezTo>
                      <a:pt x="14" y="73"/>
                      <a:pt x="13" y="74"/>
                      <a:pt x="14" y="74"/>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50"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51" name="Freeform 13"/>
              <p:cNvSpPr/>
              <p:nvPr/>
            </p:nvSpPr>
            <p:spPr bwMode="auto">
              <a:xfrm>
                <a:off x="5408613" y="3317875"/>
                <a:ext cx="33338" cy="80963"/>
              </a:xfrm>
              <a:custGeom>
                <a:avLst/>
                <a:gdLst>
                  <a:gd name="T0" fmla="*/ 1 w 8"/>
                  <a:gd name="T1" fmla="*/ 0 h 19"/>
                  <a:gd name="T2" fmla="*/ 3 w 8"/>
                  <a:gd name="T3" fmla="*/ 2 h 19"/>
                  <a:gd name="T4" fmla="*/ 7 w 8"/>
                  <a:gd name="T5" fmla="*/ 2 h 19"/>
                  <a:gd name="T6" fmla="*/ 6 w 8"/>
                  <a:gd name="T7" fmla="*/ 5 h 19"/>
                  <a:gd name="T8" fmla="*/ 7 w 8"/>
                  <a:gd name="T9" fmla="*/ 7 h 19"/>
                  <a:gd name="T10" fmla="*/ 5 w 8"/>
                  <a:gd name="T11" fmla="*/ 7 h 19"/>
                  <a:gd name="T12" fmla="*/ 5 w 8"/>
                  <a:gd name="T13" fmla="*/ 8 h 19"/>
                  <a:gd name="T14" fmla="*/ 7 w 8"/>
                  <a:gd name="T15" fmla="*/ 8 h 19"/>
                  <a:gd name="T16" fmla="*/ 3 w 8"/>
                  <a:gd name="T17" fmla="*/ 12 h 19"/>
                  <a:gd name="T18" fmla="*/ 3 w 8"/>
                  <a:gd name="T19" fmla="*/ 19 h 19"/>
                  <a:gd name="T20" fmla="*/ 3 w 8"/>
                  <a:gd name="T21" fmla="*/ 16 h 19"/>
                  <a:gd name="T22" fmla="*/ 4 w 8"/>
                  <a:gd name="T23" fmla="*/ 16 h 19"/>
                  <a:gd name="T24" fmla="*/ 1 w 8"/>
                  <a:gd name="T25" fmla="*/ 11 h 19"/>
                  <a:gd name="T26" fmla="*/ 1 w 8"/>
                  <a:gd name="T27" fmla="*/ 9 h 19"/>
                  <a:gd name="T28" fmla="*/ 3 w 8"/>
                  <a:gd name="T29" fmla="*/ 11 h 19"/>
                  <a:gd name="T30" fmla="*/ 4 w 8"/>
                  <a:gd name="T31" fmla="*/ 7 h 19"/>
                  <a:gd name="T32" fmla="*/ 1 w 8"/>
                  <a:gd name="T33" fmla="*/ 5 h 19"/>
                  <a:gd name="T34" fmla="*/ 1 w 8"/>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9">
                    <a:moveTo>
                      <a:pt x="1" y="0"/>
                    </a:moveTo>
                    <a:cubicBezTo>
                      <a:pt x="2" y="1"/>
                      <a:pt x="3" y="0"/>
                      <a:pt x="3" y="2"/>
                    </a:cubicBezTo>
                    <a:cubicBezTo>
                      <a:pt x="5" y="2"/>
                      <a:pt x="6" y="2"/>
                      <a:pt x="7" y="2"/>
                    </a:cubicBezTo>
                    <a:cubicBezTo>
                      <a:pt x="6" y="4"/>
                      <a:pt x="8" y="3"/>
                      <a:pt x="6" y="5"/>
                    </a:cubicBezTo>
                    <a:cubicBezTo>
                      <a:pt x="5" y="6"/>
                      <a:pt x="7" y="6"/>
                      <a:pt x="7" y="7"/>
                    </a:cubicBezTo>
                    <a:cubicBezTo>
                      <a:pt x="6" y="7"/>
                      <a:pt x="5" y="6"/>
                      <a:pt x="5" y="7"/>
                    </a:cubicBezTo>
                    <a:cubicBezTo>
                      <a:pt x="5" y="8"/>
                      <a:pt x="7" y="8"/>
                      <a:pt x="5" y="8"/>
                    </a:cubicBezTo>
                    <a:cubicBezTo>
                      <a:pt x="6" y="9"/>
                      <a:pt x="6" y="8"/>
                      <a:pt x="7" y="8"/>
                    </a:cubicBezTo>
                    <a:cubicBezTo>
                      <a:pt x="5" y="10"/>
                      <a:pt x="6" y="12"/>
                      <a:pt x="3" y="12"/>
                    </a:cubicBezTo>
                    <a:cubicBezTo>
                      <a:pt x="5" y="14"/>
                      <a:pt x="5" y="16"/>
                      <a:pt x="3" y="19"/>
                    </a:cubicBezTo>
                    <a:cubicBezTo>
                      <a:pt x="3" y="18"/>
                      <a:pt x="2" y="18"/>
                      <a:pt x="3" y="16"/>
                    </a:cubicBezTo>
                    <a:cubicBezTo>
                      <a:pt x="3" y="16"/>
                      <a:pt x="3" y="16"/>
                      <a:pt x="4" y="16"/>
                    </a:cubicBezTo>
                    <a:cubicBezTo>
                      <a:pt x="2" y="15"/>
                      <a:pt x="4" y="11"/>
                      <a:pt x="1" y="11"/>
                    </a:cubicBezTo>
                    <a:cubicBezTo>
                      <a:pt x="1" y="10"/>
                      <a:pt x="0" y="9"/>
                      <a:pt x="1" y="9"/>
                    </a:cubicBezTo>
                    <a:cubicBezTo>
                      <a:pt x="1" y="10"/>
                      <a:pt x="3" y="9"/>
                      <a:pt x="3" y="11"/>
                    </a:cubicBezTo>
                    <a:cubicBezTo>
                      <a:pt x="4" y="9"/>
                      <a:pt x="2" y="8"/>
                      <a:pt x="4" y="7"/>
                    </a:cubicBezTo>
                    <a:cubicBezTo>
                      <a:pt x="3" y="6"/>
                      <a:pt x="2" y="5"/>
                      <a:pt x="1" y="5"/>
                    </a:cubicBezTo>
                    <a:cubicBezTo>
                      <a:pt x="0" y="3"/>
                      <a:pt x="0" y="0"/>
                      <a:pt x="1" y="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52" name="Freeform 14"/>
              <p:cNvSpPr/>
              <p:nvPr/>
            </p:nvSpPr>
            <p:spPr bwMode="auto">
              <a:xfrm>
                <a:off x="6219825" y="2741613"/>
                <a:ext cx="328613" cy="179388"/>
              </a:xfrm>
              <a:custGeom>
                <a:avLst/>
                <a:gdLst>
                  <a:gd name="T0" fmla="*/ 1 w 77"/>
                  <a:gd name="T1" fmla="*/ 0 h 42"/>
                  <a:gd name="T2" fmla="*/ 17 w 77"/>
                  <a:gd name="T3" fmla="*/ 5 h 42"/>
                  <a:gd name="T4" fmla="*/ 20 w 77"/>
                  <a:gd name="T5" fmla="*/ 5 h 42"/>
                  <a:gd name="T6" fmla="*/ 74 w 77"/>
                  <a:gd name="T7" fmla="*/ 37 h 42"/>
                  <a:gd name="T8" fmla="*/ 75 w 77"/>
                  <a:gd name="T9" fmla="*/ 40 h 42"/>
                  <a:gd name="T10" fmla="*/ 76 w 77"/>
                  <a:gd name="T11" fmla="*/ 42 h 42"/>
                  <a:gd name="T12" fmla="*/ 69 w 77"/>
                  <a:gd name="T13" fmla="*/ 36 h 42"/>
                  <a:gd name="T14" fmla="*/ 67 w 77"/>
                  <a:gd name="T15" fmla="*/ 36 h 42"/>
                  <a:gd name="T16" fmla="*/ 59 w 77"/>
                  <a:gd name="T17" fmla="*/ 30 h 42"/>
                  <a:gd name="T18" fmla="*/ 24 w 77"/>
                  <a:gd name="T19" fmla="*/ 14 h 42"/>
                  <a:gd name="T20" fmla="*/ 9 w 77"/>
                  <a:gd name="T21" fmla="*/ 7 h 42"/>
                  <a:gd name="T22" fmla="*/ 6 w 77"/>
                  <a:gd name="T23" fmla="*/ 4 h 42"/>
                  <a:gd name="T24" fmla="*/ 1 w 77"/>
                  <a:gd name="T25" fmla="*/ 2 h 42"/>
                  <a:gd name="T26" fmla="*/ 1 w 77"/>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42">
                    <a:moveTo>
                      <a:pt x="1" y="0"/>
                    </a:moveTo>
                    <a:cubicBezTo>
                      <a:pt x="6" y="3"/>
                      <a:pt x="12" y="2"/>
                      <a:pt x="17" y="5"/>
                    </a:cubicBezTo>
                    <a:cubicBezTo>
                      <a:pt x="18" y="5"/>
                      <a:pt x="18" y="5"/>
                      <a:pt x="20" y="5"/>
                    </a:cubicBezTo>
                    <a:cubicBezTo>
                      <a:pt x="41" y="12"/>
                      <a:pt x="60" y="22"/>
                      <a:pt x="74" y="37"/>
                    </a:cubicBezTo>
                    <a:cubicBezTo>
                      <a:pt x="74" y="39"/>
                      <a:pt x="75" y="39"/>
                      <a:pt x="75" y="40"/>
                    </a:cubicBezTo>
                    <a:cubicBezTo>
                      <a:pt x="76" y="40"/>
                      <a:pt x="77" y="41"/>
                      <a:pt x="76" y="42"/>
                    </a:cubicBezTo>
                    <a:cubicBezTo>
                      <a:pt x="73" y="41"/>
                      <a:pt x="70" y="39"/>
                      <a:pt x="69" y="36"/>
                    </a:cubicBezTo>
                    <a:cubicBezTo>
                      <a:pt x="68" y="35"/>
                      <a:pt x="68" y="37"/>
                      <a:pt x="67" y="36"/>
                    </a:cubicBezTo>
                    <a:cubicBezTo>
                      <a:pt x="64" y="34"/>
                      <a:pt x="62" y="33"/>
                      <a:pt x="59" y="30"/>
                    </a:cubicBezTo>
                    <a:cubicBezTo>
                      <a:pt x="47" y="25"/>
                      <a:pt x="37" y="18"/>
                      <a:pt x="24" y="14"/>
                    </a:cubicBezTo>
                    <a:cubicBezTo>
                      <a:pt x="21" y="9"/>
                      <a:pt x="15" y="9"/>
                      <a:pt x="9" y="7"/>
                    </a:cubicBezTo>
                    <a:cubicBezTo>
                      <a:pt x="9" y="5"/>
                      <a:pt x="6" y="6"/>
                      <a:pt x="6" y="4"/>
                    </a:cubicBezTo>
                    <a:cubicBezTo>
                      <a:pt x="4" y="4"/>
                      <a:pt x="2" y="3"/>
                      <a:pt x="1" y="2"/>
                    </a:cubicBezTo>
                    <a:cubicBezTo>
                      <a:pt x="0" y="1"/>
                      <a:pt x="1" y="1"/>
                      <a:pt x="1" y="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53" name="Freeform 15"/>
              <p:cNvSpPr>
                <a:spLocks noEditPoints="1"/>
              </p:cNvSpPr>
              <p:nvPr/>
            </p:nvSpPr>
            <p:spPr bwMode="auto">
              <a:xfrm>
                <a:off x="5395916" y="3009900"/>
                <a:ext cx="1392239" cy="1119188"/>
              </a:xfrm>
              <a:custGeom>
                <a:avLst/>
                <a:gdLst>
                  <a:gd name="T0" fmla="*/ 293 w 326"/>
                  <a:gd name="T1" fmla="*/ 5 h 262"/>
                  <a:gd name="T2" fmla="*/ 300 w 326"/>
                  <a:gd name="T3" fmla="*/ 15 h 262"/>
                  <a:gd name="T4" fmla="*/ 313 w 326"/>
                  <a:gd name="T5" fmla="*/ 41 h 262"/>
                  <a:gd name="T6" fmla="*/ 315 w 326"/>
                  <a:gd name="T7" fmla="*/ 51 h 262"/>
                  <a:gd name="T8" fmla="*/ 321 w 326"/>
                  <a:gd name="T9" fmla="*/ 74 h 262"/>
                  <a:gd name="T10" fmla="*/ 324 w 326"/>
                  <a:gd name="T11" fmla="*/ 95 h 262"/>
                  <a:gd name="T12" fmla="*/ 326 w 326"/>
                  <a:gd name="T13" fmla="*/ 104 h 262"/>
                  <a:gd name="T14" fmla="*/ 317 w 326"/>
                  <a:gd name="T15" fmla="*/ 140 h 262"/>
                  <a:gd name="T16" fmla="*/ 305 w 326"/>
                  <a:gd name="T17" fmla="*/ 172 h 262"/>
                  <a:gd name="T18" fmla="*/ 276 w 326"/>
                  <a:gd name="T19" fmla="*/ 207 h 262"/>
                  <a:gd name="T20" fmla="*/ 221 w 326"/>
                  <a:gd name="T21" fmla="*/ 243 h 262"/>
                  <a:gd name="T22" fmla="*/ 206 w 326"/>
                  <a:gd name="T23" fmla="*/ 249 h 262"/>
                  <a:gd name="T24" fmla="*/ 194 w 326"/>
                  <a:gd name="T25" fmla="*/ 256 h 262"/>
                  <a:gd name="T26" fmla="*/ 187 w 326"/>
                  <a:gd name="T27" fmla="*/ 258 h 262"/>
                  <a:gd name="T28" fmla="*/ 170 w 326"/>
                  <a:gd name="T29" fmla="*/ 254 h 262"/>
                  <a:gd name="T30" fmla="*/ 118 w 326"/>
                  <a:gd name="T31" fmla="*/ 247 h 262"/>
                  <a:gd name="T32" fmla="*/ 74 w 326"/>
                  <a:gd name="T33" fmla="*/ 226 h 262"/>
                  <a:gd name="T34" fmla="*/ 48 w 326"/>
                  <a:gd name="T35" fmla="*/ 206 h 262"/>
                  <a:gd name="T36" fmla="*/ 33 w 326"/>
                  <a:gd name="T37" fmla="*/ 189 h 262"/>
                  <a:gd name="T38" fmla="*/ 12 w 326"/>
                  <a:gd name="T39" fmla="*/ 155 h 262"/>
                  <a:gd name="T40" fmla="*/ 3 w 326"/>
                  <a:gd name="T41" fmla="*/ 104 h 262"/>
                  <a:gd name="T42" fmla="*/ 3 w 326"/>
                  <a:gd name="T43" fmla="*/ 94 h 262"/>
                  <a:gd name="T44" fmla="*/ 6 w 326"/>
                  <a:gd name="T45" fmla="*/ 95 h 262"/>
                  <a:gd name="T46" fmla="*/ 10 w 326"/>
                  <a:gd name="T47" fmla="*/ 111 h 262"/>
                  <a:gd name="T48" fmla="*/ 22 w 326"/>
                  <a:gd name="T49" fmla="*/ 148 h 262"/>
                  <a:gd name="T50" fmla="*/ 34 w 326"/>
                  <a:gd name="T51" fmla="*/ 169 h 262"/>
                  <a:gd name="T52" fmla="*/ 43 w 326"/>
                  <a:gd name="T53" fmla="*/ 187 h 262"/>
                  <a:gd name="T54" fmla="*/ 61 w 326"/>
                  <a:gd name="T55" fmla="*/ 206 h 262"/>
                  <a:gd name="T56" fmla="*/ 90 w 326"/>
                  <a:gd name="T57" fmla="*/ 226 h 262"/>
                  <a:gd name="T58" fmla="*/ 113 w 326"/>
                  <a:gd name="T59" fmla="*/ 237 h 262"/>
                  <a:gd name="T60" fmla="*/ 141 w 326"/>
                  <a:gd name="T61" fmla="*/ 243 h 262"/>
                  <a:gd name="T62" fmla="*/ 154 w 326"/>
                  <a:gd name="T63" fmla="*/ 244 h 262"/>
                  <a:gd name="T64" fmla="*/ 187 w 326"/>
                  <a:gd name="T65" fmla="*/ 241 h 262"/>
                  <a:gd name="T66" fmla="*/ 213 w 326"/>
                  <a:gd name="T67" fmla="*/ 233 h 262"/>
                  <a:gd name="T68" fmla="*/ 236 w 326"/>
                  <a:gd name="T69" fmla="*/ 224 h 262"/>
                  <a:gd name="T70" fmla="*/ 244 w 326"/>
                  <a:gd name="T71" fmla="*/ 220 h 262"/>
                  <a:gd name="T72" fmla="*/ 266 w 326"/>
                  <a:gd name="T73" fmla="*/ 204 h 262"/>
                  <a:gd name="T74" fmla="*/ 286 w 326"/>
                  <a:gd name="T75" fmla="*/ 179 h 262"/>
                  <a:gd name="T76" fmla="*/ 289 w 326"/>
                  <a:gd name="T77" fmla="*/ 174 h 262"/>
                  <a:gd name="T78" fmla="*/ 302 w 326"/>
                  <a:gd name="T79" fmla="*/ 150 h 262"/>
                  <a:gd name="T80" fmla="*/ 309 w 326"/>
                  <a:gd name="T81" fmla="*/ 125 h 262"/>
                  <a:gd name="T82" fmla="*/ 312 w 326"/>
                  <a:gd name="T83" fmla="*/ 120 h 262"/>
                  <a:gd name="T84" fmla="*/ 314 w 326"/>
                  <a:gd name="T85" fmla="*/ 95 h 262"/>
                  <a:gd name="T86" fmla="*/ 315 w 326"/>
                  <a:gd name="T87" fmla="*/ 93 h 262"/>
                  <a:gd name="T88" fmla="*/ 317 w 326"/>
                  <a:gd name="T89" fmla="*/ 91 h 262"/>
                  <a:gd name="T90" fmla="*/ 315 w 326"/>
                  <a:gd name="T91" fmla="*/ 86 h 262"/>
                  <a:gd name="T92" fmla="*/ 315 w 326"/>
                  <a:gd name="T93" fmla="*/ 77 h 262"/>
                  <a:gd name="T94" fmla="*/ 313 w 326"/>
                  <a:gd name="T95" fmla="*/ 71 h 262"/>
                  <a:gd name="T96" fmla="*/ 313 w 326"/>
                  <a:gd name="T97" fmla="*/ 69 h 262"/>
                  <a:gd name="T98" fmla="*/ 311 w 326"/>
                  <a:gd name="T99" fmla="*/ 66 h 262"/>
                  <a:gd name="T100" fmla="*/ 312 w 326"/>
                  <a:gd name="T101" fmla="*/ 58 h 262"/>
                  <a:gd name="T102" fmla="*/ 310 w 326"/>
                  <a:gd name="T103" fmla="*/ 50 h 262"/>
                  <a:gd name="T104" fmla="*/ 301 w 326"/>
                  <a:gd name="T105" fmla="*/ 30 h 262"/>
                  <a:gd name="T106" fmla="*/ 298 w 326"/>
                  <a:gd name="T107" fmla="*/ 20 h 262"/>
                  <a:gd name="T108" fmla="*/ 296 w 326"/>
                  <a:gd name="T109" fmla="*/ 16 h 262"/>
                  <a:gd name="T110" fmla="*/ 288 w 326"/>
                  <a:gd name="T111" fmla="*/ 0 h 262"/>
                  <a:gd name="T112" fmla="*/ 299 w 326"/>
                  <a:gd name="T113" fmla="*/ 19 h 262"/>
                  <a:gd name="T114" fmla="*/ 311 w 326"/>
                  <a:gd name="T115" fmla="*/ 61 h 262"/>
                  <a:gd name="T116" fmla="*/ 312 w 326"/>
                  <a:gd name="T117" fmla="*/ 6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262">
                    <a:moveTo>
                      <a:pt x="288" y="0"/>
                    </a:moveTo>
                    <a:cubicBezTo>
                      <a:pt x="290" y="2"/>
                      <a:pt x="293" y="2"/>
                      <a:pt x="293" y="5"/>
                    </a:cubicBezTo>
                    <a:cubicBezTo>
                      <a:pt x="296" y="8"/>
                      <a:pt x="297" y="10"/>
                      <a:pt x="298" y="14"/>
                    </a:cubicBezTo>
                    <a:cubicBezTo>
                      <a:pt x="299" y="14"/>
                      <a:pt x="300" y="14"/>
                      <a:pt x="300" y="15"/>
                    </a:cubicBezTo>
                    <a:cubicBezTo>
                      <a:pt x="300" y="21"/>
                      <a:pt x="306" y="24"/>
                      <a:pt x="307" y="29"/>
                    </a:cubicBezTo>
                    <a:cubicBezTo>
                      <a:pt x="307" y="32"/>
                      <a:pt x="309" y="39"/>
                      <a:pt x="313" y="41"/>
                    </a:cubicBezTo>
                    <a:cubicBezTo>
                      <a:pt x="313" y="42"/>
                      <a:pt x="313" y="43"/>
                      <a:pt x="313" y="44"/>
                    </a:cubicBezTo>
                    <a:cubicBezTo>
                      <a:pt x="313" y="46"/>
                      <a:pt x="315" y="49"/>
                      <a:pt x="315" y="51"/>
                    </a:cubicBezTo>
                    <a:cubicBezTo>
                      <a:pt x="318" y="54"/>
                      <a:pt x="316" y="60"/>
                      <a:pt x="317" y="65"/>
                    </a:cubicBezTo>
                    <a:cubicBezTo>
                      <a:pt x="318" y="68"/>
                      <a:pt x="321" y="71"/>
                      <a:pt x="321" y="74"/>
                    </a:cubicBezTo>
                    <a:cubicBezTo>
                      <a:pt x="322" y="76"/>
                      <a:pt x="321" y="79"/>
                      <a:pt x="321" y="81"/>
                    </a:cubicBezTo>
                    <a:cubicBezTo>
                      <a:pt x="322" y="86"/>
                      <a:pt x="324" y="90"/>
                      <a:pt x="324" y="95"/>
                    </a:cubicBezTo>
                    <a:cubicBezTo>
                      <a:pt x="324" y="98"/>
                      <a:pt x="322" y="100"/>
                      <a:pt x="322" y="104"/>
                    </a:cubicBezTo>
                    <a:cubicBezTo>
                      <a:pt x="323" y="105"/>
                      <a:pt x="325" y="103"/>
                      <a:pt x="326" y="104"/>
                    </a:cubicBezTo>
                    <a:cubicBezTo>
                      <a:pt x="325" y="106"/>
                      <a:pt x="324" y="107"/>
                      <a:pt x="322" y="107"/>
                    </a:cubicBezTo>
                    <a:cubicBezTo>
                      <a:pt x="323" y="119"/>
                      <a:pt x="318" y="129"/>
                      <a:pt x="317" y="140"/>
                    </a:cubicBezTo>
                    <a:cubicBezTo>
                      <a:pt x="316" y="148"/>
                      <a:pt x="310" y="155"/>
                      <a:pt x="308" y="163"/>
                    </a:cubicBezTo>
                    <a:cubicBezTo>
                      <a:pt x="307" y="166"/>
                      <a:pt x="307" y="169"/>
                      <a:pt x="305" y="172"/>
                    </a:cubicBezTo>
                    <a:cubicBezTo>
                      <a:pt x="302" y="176"/>
                      <a:pt x="299" y="180"/>
                      <a:pt x="296" y="182"/>
                    </a:cubicBezTo>
                    <a:cubicBezTo>
                      <a:pt x="291" y="192"/>
                      <a:pt x="285" y="200"/>
                      <a:pt x="276" y="207"/>
                    </a:cubicBezTo>
                    <a:cubicBezTo>
                      <a:pt x="276" y="207"/>
                      <a:pt x="276" y="208"/>
                      <a:pt x="276" y="208"/>
                    </a:cubicBezTo>
                    <a:cubicBezTo>
                      <a:pt x="261" y="223"/>
                      <a:pt x="241" y="234"/>
                      <a:pt x="221" y="243"/>
                    </a:cubicBezTo>
                    <a:cubicBezTo>
                      <a:pt x="220" y="244"/>
                      <a:pt x="219" y="246"/>
                      <a:pt x="218" y="247"/>
                    </a:cubicBezTo>
                    <a:cubicBezTo>
                      <a:pt x="215" y="246"/>
                      <a:pt x="211" y="248"/>
                      <a:pt x="206" y="249"/>
                    </a:cubicBezTo>
                    <a:cubicBezTo>
                      <a:pt x="202" y="251"/>
                      <a:pt x="198" y="252"/>
                      <a:pt x="194" y="252"/>
                    </a:cubicBezTo>
                    <a:cubicBezTo>
                      <a:pt x="196" y="254"/>
                      <a:pt x="193" y="255"/>
                      <a:pt x="194" y="256"/>
                    </a:cubicBezTo>
                    <a:cubicBezTo>
                      <a:pt x="191" y="254"/>
                      <a:pt x="190" y="258"/>
                      <a:pt x="191" y="259"/>
                    </a:cubicBezTo>
                    <a:cubicBezTo>
                      <a:pt x="189" y="259"/>
                      <a:pt x="188" y="259"/>
                      <a:pt x="187" y="258"/>
                    </a:cubicBezTo>
                    <a:cubicBezTo>
                      <a:pt x="183" y="262"/>
                      <a:pt x="179" y="258"/>
                      <a:pt x="178" y="253"/>
                    </a:cubicBezTo>
                    <a:cubicBezTo>
                      <a:pt x="175" y="252"/>
                      <a:pt x="173" y="253"/>
                      <a:pt x="170" y="254"/>
                    </a:cubicBezTo>
                    <a:cubicBezTo>
                      <a:pt x="163" y="254"/>
                      <a:pt x="156" y="253"/>
                      <a:pt x="150" y="254"/>
                    </a:cubicBezTo>
                    <a:cubicBezTo>
                      <a:pt x="139" y="252"/>
                      <a:pt x="128" y="250"/>
                      <a:pt x="118" y="247"/>
                    </a:cubicBezTo>
                    <a:cubicBezTo>
                      <a:pt x="115" y="247"/>
                      <a:pt x="112" y="245"/>
                      <a:pt x="108" y="245"/>
                    </a:cubicBezTo>
                    <a:cubicBezTo>
                      <a:pt x="97" y="238"/>
                      <a:pt x="83" y="234"/>
                      <a:pt x="74" y="226"/>
                    </a:cubicBezTo>
                    <a:cubicBezTo>
                      <a:pt x="72" y="225"/>
                      <a:pt x="70" y="224"/>
                      <a:pt x="69" y="222"/>
                    </a:cubicBezTo>
                    <a:cubicBezTo>
                      <a:pt x="60" y="218"/>
                      <a:pt x="56" y="211"/>
                      <a:pt x="48" y="206"/>
                    </a:cubicBezTo>
                    <a:cubicBezTo>
                      <a:pt x="44" y="201"/>
                      <a:pt x="39" y="197"/>
                      <a:pt x="35" y="191"/>
                    </a:cubicBezTo>
                    <a:cubicBezTo>
                      <a:pt x="34" y="191"/>
                      <a:pt x="34" y="190"/>
                      <a:pt x="33" y="189"/>
                    </a:cubicBezTo>
                    <a:cubicBezTo>
                      <a:pt x="30" y="185"/>
                      <a:pt x="27" y="181"/>
                      <a:pt x="24" y="178"/>
                    </a:cubicBezTo>
                    <a:cubicBezTo>
                      <a:pt x="20" y="170"/>
                      <a:pt x="15" y="163"/>
                      <a:pt x="12" y="155"/>
                    </a:cubicBezTo>
                    <a:cubicBezTo>
                      <a:pt x="10" y="146"/>
                      <a:pt x="6" y="138"/>
                      <a:pt x="4" y="127"/>
                    </a:cubicBezTo>
                    <a:cubicBezTo>
                      <a:pt x="0" y="120"/>
                      <a:pt x="3" y="112"/>
                      <a:pt x="3" y="104"/>
                    </a:cubicBezTo>
                    <a:cubicBezTo>
                      <a:pt x="3" y="103"/>
                      <a:pt x="2" y="103"/>
                      <a:pt x="1" y="103"/>
                    </a:cubicBezTo>
                    <a:cubicBezTo>
                      <a:pt x="2" y="100"/>
                      <a:pt x="0" y="96"/>
                      <a:pt x="3" y="94"/>
                    </a:cubicBezTo>
                    <a:cubicBezTo>
                      <a:pt x="1" y="93"/>
                      <a:pt x="2" y="90"/>
                      <a:pt x="2" y="88"/>
                    </a:cubicBezTo>
                    <a:cubicBezTo>
                      <a:pt x="3" y="91"/>
                      <a:pt x="6" y="92"/>
                      <a:pt x="6" y="95"/>
                    </a:cubicBezTo>
                    <a:cubicBezTo>
                      <a:pt x="7" y="98"/>
                      <a:pt x="6" y="102"/>
                      <a:pt x="8" y="104"/>
                    </a:cubicBezTo>
                    <a:cubicBezTo>
                      <a:pt x="8" y="107"/>
                      <a:pt x="9" y="110"/>
                      <a:pt x="10" y="111"/>
                    </a:cubicBezTo>
                    <a:cubicBezTo>
                      <a:pt x="11" y="119"/>
                      <a:pt x="13" y="124"/>
                      <a:pt x="14" y="129"/>
                    </a:cubicBezTo>
                    <a:cubicBezTo>
                      <a:pt x="17" y="135"/>
                      <a:pt x="18" y="142"/>
                      <a:pt x="22" y="148"/>
                    </a:cubicBezTo>
                    <a:cubicBezTo>
                      <a:pt x="26" y="153"/>
                      <a:pt x="32" y="158"/>
                      <a:pt x="34" y="164"/>
                    </a:cubicBezTo>
                    <a:cubicBezTo>
                      <a:pt x="34" y="166"/>
                      <a:pt x="34" y="167"/>
                      <a:pt x="34" y="169"/>
                    </a:cubicBezTo>
                    <a:cubicBezTo>
                      <a:pt x="35" y="170"/>
                      <a:pt x="36" y="171"/>
                      <a:pt x="37" y="173"/>
                    </a:cubicBezTo>
                    <a:cubicBezTo>
                      <a:pt x="40" y="177"/>
                      <a:pt x="41" y="182"/>
                      <a:pt x="43" y="187"/>
                    </a:cubicBezTo>
                    <a:cubicBezTo>
                      <a:pt x="45" y="192"/>
                      <a:pt x="50" y="195"/>
                      <a:pt x="54" y="199"/>
                    </a:cubicBezTo>
                    <a:cubicBezTo>
                      <a:pt x="56" y="202"/>
                      <a:pt x="57" y="205"/>
                      <a:pt x="61" y="206"/>
                    </a:cubicBezTo>
                    <a:cubicBezTo>
                      <a:pt x="65" y="211"/>
                      <a:pt x="71" y="215"/>
                      <a:pt x="77" y="218"/>
                    </a:cubicBezTo>
                    <a:cubicBezTo>
                      <a:pt x="81" y="221"/>
                      <a:pt x="84" y="225"/>
                      <a:pt x="90" y="226"/>
                    </a:cubicBezTo>
                    <a:cubicBezTo>
                      <a:pt x="90" y="227"/>
                      <a:pt x="90" y="227"/>
                      <a:pt x="90" y="228"/>
                    </a:cubicBezTo>
                    <a:cubicBezTo>
                      <a:pt x="98" y="231"/>
                      <a:pt x="106" y="234"/>
                      <a:pt x="113" y="237"/>
                    </a:cubicBezTo>
                    <a:cubicBezTo>
                      <a:pt x="119" y="239"/>
                      <a:pt x="126" y="240"/>
                      <a:pt x="133" y="241"/>
                    </a:cubicBezTo>
                    <a:cubicBezTo>
                      <a:pt x="136" y="242"/>
                      <a:pt x="138" y="243"/>
                      <a:pt x="141" y="243"/>
                    </a:cubicBezTo>
                    <a:cubicBezTo>
                      <a:pt x="143" y="243"/>
                      <a:pt x="143" y="242"/>
                      <a:pt x="145" y="243"/>
                    </a:cubicBezTo>
                    <a:cubicBezTo>
                      <a:pt x="148" y="243"/>
                      <a:pt x="151" y="244"/>
                      <a:pt x="154" y="244"/>
                    </a:cubicBezTo>
                    <a:cubicBezTo>
                      <a:pt x="157" y="244"/>
                      <a:pt x="159" y="244"/>
                      <a:pt x="162" y="244"/>
                    </a:cubicBezTo>
                    <a:cubicBezTo>
                      <a:pt x="170" y="244"/>
                      <a:pt x="179" y="242"/>
                      <a:pt x="187" y="241"/>
                    </a:cubicBezTo>
                    <a:cubicBezTo>
                      <a:pt x="191" y="241"/>
                      <a:pt x="195" y="240"/>
                      <a:pt x="199" y="239"/>
                    </a:cubicBezTo>
                    <a:cubicBezTo>
                      <a:pt x="204" y="238"/>
                      <a:pt x="210" y="237"/>
                      <a:pt x="213" y="233"/>
                    </a:cubicBezTo>
                    <a:cubicBezTo>
                      <a:pt x="214" y="234"/>
                      <a:pt x="218" y="234"/>
                      <a:pt x="218" y="231"/>
                    </a:cubicBezTo>
                    <a:cubicBezTo>
                      <a:pt x="225" y="231"/>
                      <a:pt x="231" y="228"/>
                      <a:pt x="236" y="224"/>
                    </a:cubicBezTo>
                    <a:cubicBezTo>
                      <a:pt x="237" y="223"/>
                      <a:pt x="238" y="222"/>
                      <a:pt x="240" y="221"/>
                    </a:cubicBezTo>
                    <a:cubicBezTo>
                      <a:pt x="241" y="220"/>
                      <a:pt x="243" y="221"/>
                      <a:pt x="244" y="220"/>
                    </a:cubicBezTo>
                    <a:cubicBezTo>
                      <a:pt x="246" y="219"/>
                      <a:pt x="248" y="216"/>
                      <a:pt x="250" y="214"/>
                    </a:cubicBezTo>
                    <a:cubicBezTo>
                      <a:pt x="256" y="212"/>
                      <a:pt x="260" y="205"/>
                      <a:pt x="266" y="204"/>
                    </a:cubicBezTo>
                    <a:cubicBezTo>
                      <a:pt x="267" y="200"/>
                      <a:pt x="269" y="197"/>
                      <a:pt x="273" y="196"/>
                    </a:cubicBezTo>
                    <a:cubicBezTo>
                      <a:pt x="276" y="189"/>
                      <a:pt x="282" y="185"/>
                      <a:pt x="286" y="179"/>
                    </a:cubicBezTo>
                    <a:cubicBezTo>
                      <a:pt x="286" y="178"/>
                      <a:pt x="287" y="177"/>
                      <a:pt x="287" y="176"/>
                    </a:cubicBezTo>
                    <a:cubicBezTo>
                      <a:pt x="288" y="176"/>
                      <a:pt x="288" y="174"/>
                      <a:pt x="289" y="174"/>
                    </a:cubicBezTo>
                    <a:cubicBezTo>
                      <a:pt x="292" y="167"/>
                      <a:pt x="296" y="163"/>
                      <a:pt x="299" y="157"/>
                    </a:cubicBezTo>
                    <a:cubicBezTo>
                      <a:pt x="299" y="154"/>
                      <a:pt x="301" y="152"/>
                      <a:pt x="302" y="150"/>
                    </a:cubicBezTo>
                    <a:cubicBezTo>
                      <a:pt x="303" y="147"/>
                      <a:pt x="303" y="143"/>
                      <a:pt x="304" y="141"/>
                    </a:cubicBezTo>
                    <a:cubicBezTo>
                      <a:pt x="305" y="135"/>
                      <a:pt x="308" y="132"/>
                      <a:pt x="309" y="125"/>
                    </a:cubicBezTo>
                    <a:cubicBezTo>
                      <a:pt x="309" y="125"/>
                      <a:pt x="309" y="124"/>
                      <a:pt x="310" y="125"/>
                    </a:cubicBezTo>
                    <a:cubicBezTo>
                      <a:pt x="309" y="122"/>
                      <a:pt x="309" y="120"/>
                      <a:pt x="312" y="120"/>
                    </a:cubicBezTo>
                    <a:cubicBezTo>
                      <a:pt x="311" y="117"/>
                      <a:pt x="312" y="116"/>
                      <a:pt x="311" y="113"/>
                    </a:cubicBezTo>
                    <a:cubicBezTo>
                      <a:pt x="314" y="108"/>
                      <a:pt x="313" y="102"/>
                      <a:pt x="314" y="95"/>
                    </a:cubicBezTo>
                    <a:cubicBezTo>
                      <a:pt x="314" y="94"/>
                      <a:pt x="313" y="96"/>
                      <a:pt x="313" y="95"/>
                    </a:cubicBezTo>
                    <a:cubicBezTo>
                      <a:pt x="313" y="94"/>
                      <a:pt x="316" y="95"/>
                      <a:pt x="315" y="93"/>
                    </a:cubicBezTo>
                    <a:cubicBezTo>
                      <a:pt x="316" y="92"/>
                      <a:pt x="314" y="94"/>
                      <a:pt x="315" y="92"/>
                    </a:cubicBezTo>
                    <a:cubicBezTo>
                      <a:pt x="315" y="91"/>
                      <a:pt x="316" y="92"/>
                      <a:pt x="317" y="91"/>
                    </a:cubicBezTo>
                    <a:cubicBezTo>
                      <a:pt x="315" y="90"/>
                      <a:pt x="314" y="89"/>
                      <a:pt x="314" y="86"/>
                    </a:cubicBezTo>
                    <a:cubicBezTo>
                      <a:pt x="314" y="87"/>
                      <a:pt x="316" y="87"/>
                      <a:pt x="315" y="86"/>
                    </a:cubicBezTo>
                    <a:cubicBezTo>
                      <a:pt x="315" y="85"/>
                      <a:pt x="315" y="87"/>
                      <a:pt x="314" y="86"/>
                    </a:cubicBezTo>
                    <a:cubicBezTo>
                      <a:pt x="315" y="82"/>
                      <a:pt x="314" y="80"/>
                      <a:pt x="315" y="77"/>
                    </a:cubicBezTo>
                    <a:cubicBezTo>
                      <a:pt x="314" y="76"/>
                      <a:pt x="312" y="78"/>
                      <a:pt x="312" y="77"/>
                    </a:cubicBezTo>
                    <a:cubicBezTo>
                      <a:pt x="314" y="75"/>
                      <a:pt x="312" y="73"/>
                      <a:pt x="313" y="71"/>
                    </a:cubicBezTo>
                    <a:cubicBezTo>
                      <a:pt x="312" y="70"/>
                      <a:pt x="313" y="69"/>
                      <a:pt x="312" y="68"/>
                    </a:cubicBezTo>
                    <a:cubicBezTo>
                      <a:pt x="312" y="67"/>
                      <a:pt x="313" y="68"/>
                      <a:pt x="313" y="69"/>
                    </a:cubicBezTo>
                    <a:cubicBezTo>
                      <a:pt x="314" y="69"/>
                      <a:pt x="312" y="67"/>
                      <a:pt x="314" y="67"/>
                    </a:cubicBezTo>
                    <a:cubicBezTo>
                      <a:pt x="313" y="67"/>
                      <a:pt x="312" y="66"/>
                      <a:pt x="311" y="66"/>
                    </a:cubicBezTo>
                    <a:cubicBezTo>
                      <a:pt x="312" y="63"/>
                      <a:pt x="310" y="63"/>
                      <a:pt x="310" y="60"/>
                    </a:cubicBezTo>
                    <a:cubicBezTo>
                      <a:pt x="311" y="60"/>
                      <a:pt x="312" y="59"/>
                      <a:pt x="312" y="58"/>
                    </a:cubicBezTo>
                    <a:cubicBezTo>
                      <a:pt x="311" y="57"/>
                      <a:pt x="311" y="56"/>
                      <a:pt x="310" y="57"/>
                    </a:cubicBezTo>
                    <a:cubicBezTo>
                      <a:pt x="309" y="54"/>
                      <a:pt x="308" y="52"/>
                      <a:pt x="310" y="50"/>
                    </a:cubicBezTo>
                    <a:cubicBezTo>
                      <a:pt x="308" y="48"/>
                      <a:pt x="306" y="47"/>
                      <a:pt x="307" y="43"/>
                    </a:cubicBezTo>
                    <a:cubicBezTo>
                      <a:pt x="304" y="40"/>
                      <a:pt x="304" y="34"/>
                      <a:pt x="301" y="30"/>
                    </a:cubicBezTo>
                    <a:cubicBezTo>
                      <a:pt x="302" y="29"/>
                      <a:pt x="301" y="29"/>
                      <a:pt x="301" y="27"/>
                    </a:cubicBezTo>
                    <a:cubicBezTo>
                      <a:pt x="299" y="26"/>
                      <a:pt x="298" y="22"/>
                      <a:pt x="298" y="20"/>
                    </a:cubicBezTo>
                    <a:cubicBezTo>
                      <a:pt x="297" y="21"/>
                      <a:pt x="297" y="18"/>
                      <a:pt x="296" y="19"/>
                    </a:cubicBezTo>
                    <a:cubicBezTo>
                      <a:pt x="296" y="18"/>
                      <a:pt x="295" y="17"/>
                      <a:pt x="296" y="16"/>
                    </a:cubicBezTo>
                    <a:cubicBezTo>
                      <a:pt x="294" y="16"/>
                      <a:pt x="294" y="13"/>
                      <a:pt x="293" y="12"/>
                    </a:cubicBezTo>
                    <a:cubicBezTo>
                      <a:pt x="292" y="7"/>
                      <a:pt x="289" y="5"/>
                      <a:pt x="288" y="0"/>
                    </a:cubicBezTo>
                    <a:close/>
                    <a:moveTo>
                      <a:pt x="299" y="22"/>
                    </a:moveTo>
                    <a:cubicBezTo>
                      <a:pt x="300" y="21"/>
                      <a:pt x="300" y="20"/>
                      <a:pt x="299" y="19"/>
                    </a:cubicBezTo>
                    <a:cubicBezTo>
                      <a:pt x="299" y="20"/>
                      <a:pt x="299" y="21"/>
                      <a:pt x="299" y="22"/>
                    </a:cubicBezTo>
                    <a:close/>
                    <a:moveTo>
                      <a:pt x="311" y="61"/>
                    </a:moveTo>
                    <a:cubicBezTo>
                      <a:pt x="311" y="62"/>
                      <a:pt x="312" y="62"/>
                      <a:pt x="312" y="62"/>
                    </a:cubicBezTo>
                    <a:cubicBezTo>
                      <a:pt x="312" y="61"/>
                      <a:pt x="313" y="61"/>
                      <a:pt x="312" y="60"/>
                    </a:cubicBezTo>
                    <a:cubicBezTo>
                      <a:pt x="312" y="61"/>
                      <a:pt x="311" y="61"/>
                      <a:pt x="311" y="61"/>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0" name="文本框 39"/>
            <p:cNvSpPr txBox="1"/>
            <p:nvPr/>
          </p:nvSpPr>
          <p:spPr>
            <a:xfrm rot="5400000">
              <a:off x="2432749" y="2053309"/>
              <a:ext cx="16924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THREE</a:t>
              </a:r>
              <a:endParaRPr kumimoji="0" lang="zh-CN" altLang="en-US" sz="16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41" name="文本框 40"/>
            <p:cNvSpPr txBox="1"/>
            <p:nvPr/>
          </p:nvSpPr>
          <p:spPr>
            <a:xfrm>
              <a:off x="2492814" y="708916"/>
              <a:ext cx="800219" cy="944746"/>
            </a:xfrm>
            <a:prstGeom prst="rect">
              <a:avLst/>
            </a:prstGeom>
            <a:noFill/>
          </p:spPr>
          <p:txBody>
            <a:bodyPr wrap="none" rtlCol="0">
              <a:spAutoFit/>
            </a:bodyPr>
            <a:lstStyle/>
            <a:p>
              <a:pPr marR="0" lvl="0" indent="0" defTabSz="914400" fontAlgn="auto">
                <a:lnSpc>
                  <a:spcPct val="125000"/>
                </a:lnSpc>
                <a:spcBef>
                  <a:spcPts val="0"/>
                </a:spcBef>
                <a:spcAft>
                  <a:spcPts val="0"/>
                </a:spcAft>
                <a:buClrTx/>
                <a:buSzTx/>
                <a:buFontTx/>
                <a:buNone/>
                <a:defRPr/>
              </a:pPr>
              <a:r>
                <a:rPr lang="zh-CN" altLang="en-US" sz="4800" dirty="0">
                  <a:solidFill>
                    <a:srgbClr val="E5B349"/>
                  </a:solidFill>
                  <a:latin typeface="思源宋体 CN Heavy" panose="02020900000000000000" pitchFamily="18" charset="-122"/>
                  <a:ea typeface="思源宋体 CN Heavy" panose="02020900000000000000" pitchFamily="18" charset="-122"/>
                </a:rPr>
                <a:t>叁</a:t>
              </a:r>
              <a:endParaRPr lang="zh-CN" altLang="en-US" sz="4800" dirty="0">
                <a:solidFill>
                  <a:srgbClr val="E5B349"/>
                </a:solidFill>
                <a:latin typeface="思源宋体 CN Heavy" panose="02020900000000000000" pitchFamily="18" charset="-122"/>
                <a:ea typeface="思源宋体 CN Heavy" panose="02020900000000000000" pitchFamily="18" charset="-122"/>
              </a:endParaRPr>
            </a:p>
          </p:txBody>
        </p:sp>
        <p:sp>
          <p:nvSpPr>
            <p:cNvPr id="42" name="文本框 41"/>
            <p:cNvSpPr txBox="1"/>
            <p:nvPr/>
          </p:nvSpPr>
          <p:spPr>
            <a:xfrm>
              <a:off x="2618619" y="1741286"/>
              <a:ext cx="613410" cy="2046515"/>
            </a:xfrm>
            <a:prstGeom prst="rect">
              <a:avLst/>
            </a:prstGeom>
            <a:noFill/>
          </p:spPr>
          <p:txBody>
            <a:bodyPr vert="eaVert" wrap="square" rtlCol="0">
              <a:spAutoFit/>
            </a:bodyPr>
            <a:lstStyle/>
            <a:p>
              <a:pPr defTabSz="914400">
                <a:defRPr/>
              </a:pPr>
              <a:r>
                <a:rPr lang="zh-CN" altLang="en-US" sz="2800" spc="230" dirty="0">
                  <a:solidFill>
                    <a:schemeClr val="bg1"/>
                  </a:solidFill>
                  <a:latin typeface="思源宋体 CN Heavy" panose="02020900000000000000" pitchFamily="18" charset="-122"/>
                  <a:ea typeface="思源宋体 CN Heavy" panose="02020900000000000000" pitchFamily="18" charset="-122"/>
                </a:rPr>
                <a:t>顾炎武</a:t>
              </a:r>
              <a:endParaRPr lang="zh-CN" altLang="en-US" sz="2800" spc="230" dirty="0">
                <a:solidFill>
                  <a:schemeClr val="bg1"/>
                </a:solidFill>
                <a:latin typeface="思源宋体 CN Heavy" panose="02020900000000000000" pitchFamily="18" charset="-122"/>
                <a:ea typeface="思源宋体 CN Heavy" panose="02020900000000000000" pitchFamily="18" charset="-122"/>
              </a:endParaRPr>
            </a:p>
          </p:txBody>
        </p:sp>
      </p:grpSp>
      <p:sp>
        <p:nvSpPr>
          <p:cNvPr id="70" name="文本框 69"/>
          <p:cNvSpPr txBox="1"/>
          <p:nvPr/>
        </p:nvSpPr>
        <p:spPr>
          <a:xfrm>
            <a:off x="1445110" y="1139361"/>
            <a:ext cx="1538883" cy="2605706"/>
          </a:xfrm>
          <a:prstGeom prst="rect">
            <a:avLst/>
          </a:prstGeom>
          <a:noFill/>
        </p:spPr>
        <p:txBody>
          <a:bodyPr vert="eaVert" wrap="square" rtlCol="0">
            <a:spAutoFit/>
          </a:bodyPr>
          <a:lstStyle/>
          <a:p>
            <a:r>
              <a:rPr lang="zh-CN" altLang="en-US" sz="8800" dirty="0">
                <a:solidFill>
                  <a:srgbClr val="E5B349"/>
                </a:solidFill>
                <a:latin typeface="李旭科书法 v1.4" panose="02000603000000000000" pitchFamily="2" charset="-122"/>
                <a:ea typeface="李旭科书法 v1.4" panose="02000603000000000000" pitchFamily="2" charset="-122"/>
              </a:rPr>
              <a:t>目录</a:t>
            </a:r>
            <a:endParaRPr lang="en-US" altLang="zh-CN" sz="8800" dirty="0">
              <a:solidFill>
                <a:srgbClr val="E5B349"/>
              </a:solidFill>
              <a:latin typeface="李旭科书法 v1.4" panose="02000603000000000000" pitchFamily="2" charset="-122"/>
              <a:ea typeface="李旭科书法 v1.4" panose="02000603000000000000" pitchFamily="2" charset="-122"/>
            </a:endParaRPr>
          </a:p>
        </p:txBody>
      </p:sp>
      <p:pic>
        <p:nvPicPr>
          <p:cNvPr id="74" name="图片 73" descr="图片包含 纸夹&#10;&#10;自动生成的说明"/>
          <p:cNvPicPr>
            <a:picLocks noChangeAspect="1"/>
          </p:cNvPicPr>
          <p:nvPr/>
        </p:nvPicPr>
        <p:blipFill rotWithShape="1">
          <a:blip r:embed="rId1">
            <a:extLst>
              <a:ext uri="{28A0092B-C50C-407E-A947-70E740481C1C}">
                <a14:useLocalDpi xmlns:a14="http://schemas.microsoft.com/office/drawing/2010/main" val="0"/>
              </a:ext>
            </a:extLst>
          </a:blip>
          <a:srcRect l="24164" t="45479" b="16534"/>
          <a:stretch>
            <a:fillRect/>
          </a:stretch>
        </p:blipFill>
        <p:spPr>
          <a:xfrm flipH="1">
            <a:off x="-916431" y="1180864"/>
            <a:ext cx="2781434" cy="914400"/>
          </a:xfrm>
          <a:prstGeom prst="rect">
            <a:avLst/>
          </a:prstGeom>
        </p:spPr>
      </p:pic>
      <p:pic>
        <p:nvPicPr>
          <p:cNvPr id="71" name="图片 70"/>
          <p:cNvPicPr>
            <a:picLocks noChangeAspect="1"/>
          </p:cNvPicPr>
          <p:nvPr/>
        </p:nvPicPr>
        <p:blipFill rotWithShape="1">
          <a:blip r:embed="rId2" cstate="print">
            <a:extLst>
              <a:ext uri="{28A0092B-C50C-407E-A947-70E740481C1C}">
                <a14:useLocalDpi xmlns:a14="http://schemas.microsoft.com/office/drawing/2010/main" val="0"/>
              </a:ext>
            </a:extLst>
          </a:blip>
          <a:srcRect b="2519"/>
          <a:stretch>
            <a:fillRect/>
          </a:stretch>
        </p:blipFill>
        <p:spPr>
          <a:xfrm>
            <a:off x="0" y="3228690"/>
            <a:ext cx="12192000" cy="36496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inVertical)">
                                      <p:cBhvr>
                                        <p:cTn id="7" dur="500"/>
                                        <p:tgtEl>
                                          <p:spTgt spid="7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386506" y="-1"/>
            <a:ext cx="3418988" cy="6898275"/>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p:cNvPicPr>
            <a:picLocks noChangeAspect="1"/>
          </p:cNvPicPr>
          <p:nvPr/>
        </p:nvPicPr>
        <p:blipFill rotWithShape="1">
          <a:blip r:embed="rId1" cstate="screen"/>
          <a:srcRect/>
          <a:stretch>
            <a:fillRect/>
          </a:stretch>
        </p:blipFill>
        <p:spPr>
          <a:xfrm>
            <a:off x="3153817" y="-1798845"/>
            <a:ext cx="6018278" cy="2938612"/>
          </a:xfrm>
          <a:prstGeom prst="rect">
            <a:avLst/>
          </a:prstGeom>
        </p:spPr>
      </p:pic>
      <p:pic>
        <p:nvPicPr>
          <p:cNvPr id="17" name="图片 16"/>
          <p:cNvPicPr>
            <a:picLocks noChangeAspect="1"/>
          </p:cNvPicPr>
          <p:nvPr/>
        </p:nvPicPr>
        <p:blipFill rotWithShape="1">
          <a:blip r:embed="rId2">
            <a:duotone>
              <a:prstClr val="black"/>
              <a:srgbClr val="44546A">
                <a:tint val="45000"/>
                <a:satMod val="400000"/>
              </a:srgbClr>
            </a:duotone>
            <a:extLst>
              <a:ext uri="{28A0092B-C50C-407E-A947-70E740481C1C}">
                <a14:useLocalDpi xmlns:a14="http://schemas.microsoft.com/office/drawing/2010/main" val="0"/>
              </a:ext>
            </a:extLst>
          </a:blip>
          <a:srcRect l="4437" r="4653" b="21564"/>
          <a:stretch>
            <a:fillRect/>
          </a:stretch>
        </p:blipFill>
        <p:spPr>
          <a:xfrm>
            <a:off x="0" y="3168767"/>
            <a:ext cx="12177486" cy="3696490"/>
          </a:xfrm>
          <a:prstGeom prst="rect">
            <a:avLst/>
          </a:prstGeom>
        </p:spPr>
      </p:pic>
      <p:pic>
        <p:nvPicPr>
          <p:cNvPr id="9" name="图片 8" descr="图片包含 纸夹&#10;&#10;自动生成的说明"/>
          <p:cNvPicPr>
            <a:picLocks noChangeAspect="1"/>
          </p:cNvPicPr>
          <p:nvPr/>
        </p:nvPicPr>
        <p:blipFill rotWithShape="1">
          <a:blip r:embed="rId3">
            <a:extLst>
              <a:ext uri="{28A0092B-C50C-407E-A947-70E740481C1C}">
                <a14:useLocalDpi xmlns:a14="http://schemas.microsoft.com/office/drawing/2010/main" val="0"/>
              </a:ext>
            </a:extLst>
          </a:blip>
          <a:srcRect l="24164" t="45555" r="18107" b="16534"/>
          <a:stretch>
            <a:fillRect/>
          </a:stretch>
        </p:blipFill>
        <p:spPr>
          <a:xfrm flipV="1">
            <a:off x="10404784" y="886248"/>
            <a:ext cx="1951519" cy="841119"/>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61848" t="22934" b="53123"/>
          <a:stretch>
            <a:fillRect/>
          </a:stretch>
        </p:blipFill>
        <p:spPr>
          <a:xfrm>
            <a:off x="8054224" y="2938986"/>
            <a:ext cx="1699415" cy="1576341"/>
          </a:xfrm>
          <a:prstGeom prst="rect">
            <a:avLst/>
          </a:prstGeom>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6529" t="11742" r="7941" b="19483"/>
          <a:stretch>
            <a:fillRect/>
          </a:stretch>
        </p:blipFill>
        <p:spPr>
          <a:xfrm>
            <a:off x="8529123" y="1139767"/>
            <a:ext cx="1612345" cy="1562426"/>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9658" y="3350725"/>
            <a:ext cx="1517788" cy="1829129"/>
          </a:xfrm>
          <a:prstGeom prst="rect">
            <a:avLst/>
          </a:prstGeom>
        </p:spPr>
      </p:pic>
      <p:pic>
        <p:nvPicPr>
          <p:cNvPr id="33" name="图片 32"/>
          <p:cNvPicPr>
            <a:picLocks noChangeAspect="1"/>
          </p:cNvPicPr>
          <p:nvPr/>
        </p:nvPicPr>
        <p:blipFill rotWithShape="1">
          <a:blip r:embed="rId4">
            <a:extLst>
              <a:ext uri="{28A0092B-C50C-407E-A947-70E740481C1C}">
                <a14:useLocalDpi xmlns:a14="http://schemas.microsoft.com/office/drawing/2010/main" val="0"/>
              </a:ext>
            </a:extLst>
          </a:blip>
          <a:srcRect l="61848" t="22934" b="53123"/>
          <a:stretch>
            <a:fillRect/>
          </a:stretch>
        </p:blipFill>
        <p:spPr>
          <a:xfrm rot="12340317">
            <a:off x="2774451" y="1254295"/>
            <a:ext cx="1699415" cy="1576341"/>
          </a:xfrm>
          <a:prstGeom prst="rect">
            <a:avLst/>
          </a:prstGeom>
        </p:spPr>
      </p:pic>
      <p:sp>
        <p:nvSpPr>
          <p:cNvPr id="15" name="文本框 14"/>
          <p:cNvSpPr txBox="1"/>
          <p:nvPr/>
        </p:nvSpPr>
        <p:spPr>
          <a:xfrm>
            <a:off x="5457332" y="1343802"/>
            <a:ext cx="1413510" cy="5092861"/>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8000" b="0" i="0" u="none" strike="noStrike" kern="1200" cap="none" spc="0" normalizeH="0" baseline="0" noProof="0" dirty="0">
                <a:ln>
                  <a:noFill/>
                </a:ln>
                <a:solidFill>
                  <a:srgbClr val="E5B349"/>
                </a:solidFill>
                <a:effectLst/>
                <a:uLnTx/>
                <a:uFillTx/>
                <a:latin typeface="李旭科书法 v1.4" panose="02000603000000000000" pitchFamily="2" charset="-122"/>
                <a:ea typeface="李旭科书法 v1.4" panose="02000603000000000000" pitchFamily="2" charset="-122"/>
                <a:cs typeface="+mn-cs"/>
              </a:rPr>
              <a:t>理学之用</a:t>
            </a:r>
            <a:endParaRPr kumimoji="0" lang="zh-CN" altLang="en-US" sz="8000" b="0" i="0" u="none" strike="noStrike" kern="1200" cap="none" spc="0" normalizeH="0" baseline="0" noProof="0" dirty="0">
              <a:ln>
                <a:noFill/>
              </a:ln>
              <a:solidFill>
                <a:srgbClr val="E5B349"/>
              </a:solidFill>
              <a:effectLst/>
              <a:uLnTx/>
              <a:uFillTx/>
              <a:latin typeface="李旭科书法 v1.4" panose="02000603000000000000" pitchFamily="2" charset="-122"/>
              <a:ea typeface="李旭科书法 v1.4" panose="02000603000000000000" pitchFamily="2" charset="-122"/>
              <a:cs typeface="+mn-cs"/>
            </a:endParaRPr>
          </a:p>
        </p:txBody>
      </p:sp>
      <p:pic>
        <p:nvPicPr>
          <p:cNvPr id="16" name="图片 15"/>
          <p:cNvPicPr>
            <a:picLocks noChangeAspect="1"/>
          </p:cNvPicPr>
          <p:nvPr/>
        </p:nvPicPr>
        <p:blipFill>
          <a:blip r:embed="rId6"/>
          <a:stretch>
            <a:fillRect/>
          </a:stretch>
        </p:blipFill>
        <p:spPr>
          <a:xfrm>
            <a:off x="36513" y="4936717"/>
            <a:ext cx="12192000" cy="1961558"/>
          </a:xfrm>
          <a:prstGeom prst="rect">
            <a:avLst/>
          </a:prstGeom>
        </p:spPr>
      </p:pic>
      <p:pic>
        <p:nvPicPr>
          <p:cNvPr id="21" name="图片 20"/>
          <p:cNvPicPr>
            <a:picLocks noChangeAspect="1"/>
          </p:cNvPicPr>
          <p:nvPr/>
        </p:nvPicPr>
        <p:blipFill>
          <a:blip r:embed="rId7" cstate="screen"/>
          <a:stretch>
            <a:fillRect/>
          </a:stretch>
        </p:blipFill>
        <p:spPr>
          <a:xfrm>
            <a:off x="31578" y="467739"/>
            <a:ext cx="3122239" cy="32168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408935" y="723186"/>
            <a:ext cx="595035" cy="1537326"/>
            <a:chOff x="2981435" y="923500"/>
            <a:chExt cx="595035" cy="1537326"/>
          </a:xfrm>
        </p:grpSpPr>
        <p:grpSp>
          <p:nvGrpSpPr>
            <p:cNvPr id="7" name="组合 6"/>
            <p:cNvGrpSpPr/>
            <p:nvPr/>
          </p:nvGrpSpPr>
          <p:grpSpPr>
            <a:xfrm>
              <a:off x="3007454" y="1098946"/>
              <a:ext cx="451133" cy="579887"/>
              <a:chOff x="5942013" y="2724150"/>
              <a:chExt cx="717550" cy="922338"/>
            </a:xfrm>
            <a:solidFill>
              <a:schemeClr val="accent1"/>
            </a:solidFill>
          </p:grpSpPr>
          <p:sp>
            <p:nvSpPr>
              <p:cNvPr id="10"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3"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4"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5"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6"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8" name="文本框 7"/>
            <p:cNvSpPr txBox="1"/>
            <p:nvPr/>
          </p:nvSpPr>
          <p:spPr>
            <a:xfrm rot="5400000">
              <a:off x="2780440" y="1823815"/>
              <a:ext cx="9970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ONE</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9" name="文本框 8"/>
            <p:cNvSpPr txBox="1"/>
            <p:nvPr/>
          </p:nvSpPr>
          <p:spPr>
            <a:xfrm>
              <a:off x="2981435" y="923500"/>
              <a:ext cx="595035" cy="66056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壹</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grpSp>
      <p:cxnSp>
        <p:nvCxnSpPr>
          <p:cNvPr id="17" name="直接连接符 16"/>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BEBA8EAE-BF5A-486C-A8C5-ECC9F3942E4B}">
                <a14:imgProps xmlns:a14="http://schemas.microsoft.com/office/drawing/2010/main">
                  <a14:imgLayer r:embed="rId2">
                    <a14:imgEffect>
                      <a14:artisticBlur radius="0"/>
                    </a14:imgEffect>
                  </a14:imgLayer>
                </a14:imgProps>
              </a:ext>
              <a:ext uri="{28A0092B-C50C-407E-A947-70E740481C1C}">
                <a14:useLocalDpi xmlns:a14="http://schemas.microsoft.com/office/drawing/2010/main" val="0"/>
              </a:ext>
            </a:extLst>
          </a:blip>
          <a:srcRect t="3385" b="47848"/>
          <a:stretch>
            <a:fillRect/>
          </a:stretch>
        </p:blipFill>
        <p:spPr>
          <a:xfrm flipH="1">
            <a:off x="235003" y="2148840"/>
            <a:ext cx="11326707" cy="3682436"/>
          </a:xfrm>
          <a:prstGeom prst="rect">
            <a:avLst/>
          </a:prstGeom>
          <a:effectLst>
            <a:reflection blurRad="6350" stA="28000" endPos="13000" dist="50800" dir="5400000" sy="-100000" algn="bl" rotWithShape="0"/>
          </a:effectLst>
        </p:spPr>
      </p:pic>
      <p:sp>
        <p:nvSpPr>
          <p:cNvPr id="19" name="矩形 18"/>
          <p:cNvSpPr/>
          <p:nvPr/>
        </p:nvSpPr>
        <p:spPr>
          <a:xfrm>
            <a:off x="347049" y="1263489"/>
            <a:ext cx="3368424" cy="4001393"/>
          </a:xfrm>
          <a:prstGeom prst="rect">
            <a:avLst/>
          </a:prstGeom>
          <a:solidFill>
            <a:srgbClr val="002631"/>
          </a:solidFill>
          <a:ln>
            <a:noFill/>
          </a:ln>
          <a:effectLst>
            <a:outerShdw blurRad="254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20" name="矩形 19"/>
          <p:cNvSpPr/>
          <p:nvPr/>
        </p:nvSpPr>
        <p:spPr>
          <a:xfrm>
            <a:off x="630290" y="2260512"/>
            <a:ext cx="1636945" cy="340838"/>
          </a:xfrm>
          <a:prstGeom prst="rect">
            <a:avLst/>
          </a:prstGeom>
          <a:solidFill>
            <a:srgbClr val="ECA505"/>
          </a:solidFill>
          <a:ln>
            <a:solidFill>
              <a:srgbClr val="ECA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rPr>
              <a:t>官方哲学</a:t>
            </a:r>
            <a:endParaRPr lang="zh-CN" altLang="en-US"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endParaRPr>
          </a:p>
        </p:txBody>
      </p:sp>
      <p:sp>
        <p:nvSpPr>
          <p:cNvPr id="21" name="文本框 20"/>
          <p:cNvSpPr txBox="1"/>
          <p:nvPr/>
        </p:nvSpPr>
        <p:spPr>
          <a:xfrm>
            <a:off x="630290" y="2685144"/>
            <a:ext cx="2853690" cy="1060450"/>
          </a:xfrm>
          <a:prstGeom prst="rect">
            <a:avLst/>
          </a:prstGeom>
          <a:noFill/>
        </p:spPr>
        <p:txBody>
          <a:bodyPr vert="horz" wrap="square" rtlCol="0">
            <a:spAutoFit/>
          </a:bodyPr>
          <a:lstStyle/>
          <a:p>
            <a:pPr>
              <a:lnSpc>
                <a:spcPct val="150000"/>
              </a:lnSpc>
            </a:pPr>
            <a:r>
              <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rPr>
              <a:t>清前期理学,尤其是程朱理学,在政治上充当了官方哲学,对于清王朝的巩固发挥了重要的作用。</a:t>
            </a:r>
            <a:endPar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endParaRPr>
          </a:p>
        </p:txBody>
      </p:sp>
      <p:sp>
        <p:nvSpPr>
          <p:cNvPr id="22" name="矩形 21"/>
          <p:cNvSpPr/>
          <p:nvPr/>
        </p:nvSpPr>
        <p:spPr>
          <a:xfrm>
            <a:off x="630290" y="3745863"/>
            <a:ext cx="1636945" cy="340838"/>
          </a:xfrm>
          <a:prstGeom prst="rect">
            <a:avLst/>
          </a:prstGeom>
          <a:solidFill>
            <a:srgbClr val="ECA505"/>
          </a:solidFill>
          <a:ln>
            <a:solidFill>
              <a:srgbClr val="ECA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rPr>
              <a:t>道德教化</a:t>
            </a:r>
            <a:endParaRPr lang="zh-CN" altLang="en-US"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endParaRPr>
          </a:p>
        </p:txBody>
      </p:sp>
      <p:sp>
        <p:nvSpPr>
          <p:cNvPr id="23" name="文本框 22"/>
          <p:cNvSpPr txBox="1"/>
          <p:nvPr/>
        </p:nvSpPr>
        <p:spPr>
          <a:xfrm>
            <a:off x="630290" y="3988885"/>
            <a:ext cx="2853690" cy="1060450"/>
          </a:xfrm>
          <a:prstGeom prst="rect">
            <a:avLst/>
          </a:prstGeom>
          <a:noFill/>
        </p:spPr>
        <p:txBody>
          <a:bodyPr vert="horz" wrap="square" rtlCol="0">
            <a:spAutoFit/>
          </a:bodyPr>
          <a:lstStyle/>
          <a:p>
            <a:pPr>
              <a:lnSpc>
                <a:spcPct val="150000"/>
              </a:lnSpc>
            </a:pPr>
            <a:r>
              <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rPr>
              <a:t>清朝统治者格外青睐程朱理学,看重程朱理学长于施展道德教化的功能,大力予以借重。</a:t>
            </a:r>
            <a:endParaRPr lang="zh-CN" altLang="en-US" sz="14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endParaRPr>
          </a:p>
        </p:txBody>
      </p:sp>
      <p:sp>
        <p:nvSpPr>
          <p:cNvPr id="24" name="文本框 23"/>
          <p:cNvSpPr txBox="1"/>
          <p:nvPr/>
        </p:nvSpPr>
        <p:spPr>
          <a:xfrm>
            <a:off x="517606" y="1300143"/>
            <a:ext cx="3079058" cy="768350"/>
          </a:xfrm>
          <a:prstGeom prst="rect">
            <a:avLst/>
          </a:prstGeom>
          <a:noFill/>
        </p:spPr>
        <p:txBody>
          <a:bodyPr wrap="square" rtlCol="0">
            <a:spAutoFit/>
          </a:bodyPr>
          <a:lstStyle/>
          <a:p>
            <a:r>
              <a:rPr lang="zh-CN" sz="4400" dirty="0">
                <a:solidFill>
                  <a:srgbClr val="E5B349"/>
                </a:solidFill>
                <a:latin typeface="李旭科书法 v1.4" panose="02000603000000000000" pitchFamily="2" charset="-122"/>
                <a:ea typeface="李旭科书法 v1.4" panose="02000603000000000000" pitchFamily="2" charset="-122"/>
              </a:rPr>
              <a:t>理学之于清</a:t>
            </a:r>
            <a:endParaRPr lang="zh-CN" sz="4400" dirty="0">
              <a:solidFill>
                <a:srgbClr val="E5B349"/>
              </a:solidFill>
              <a:latin typeface="李旭科书法 v1.4" panose="02000603000000000000" pitchFamily="2" charset="-122"/>
              <a:ea typeface="李旭科书法 v1.4" panose="02000603000000000000" pitchFamily="2"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75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anim calcmode="lin" valueType="num">
                                      <p:cBhvr>
                                        <p:cTn id="14" dur="750" fill="hold"/>
                                        <p:tgtEl>
                                          <p:spTgt spid="24"/>
                                        </p:tgtEl>
                                        <p:attrNameLst>
                                          <p:attrName>ppt_x</p:attrName>
                                        </p:attrNameLst>
                                      </p:cBhvr>
                                      <p:tavLst>
                                        <p:tav tm="0">
                                          <p:val>
                                            <p:strVal val="#ppt_x"/>
                                          </p:val>
                                        </p:tav>
                                        <p:tav tm="100000">
                                          <p:val>
                                            <p:strVal val="#ppt_x"/>
                                          </p:val>
                                        </p:tav>
                                      </p:tavLst>
                                    </p:anim>
                                    <p:anim calcmode="lin" valueType="num">
                                      <p:cBhvr>
                                        <p:cTn id="15" dur="75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750"/>
                                        <p:tgtEl>
                                          <p:spTgt spid="20"/>
                                        </p:tgtEl>
                                      </p:cBhvr>
                                    </p:animEffect>
                                    <p:anim calcmode="lin" valueType="num">
                                      <p:cBhvr>
                                        <p:cTn id="20" dur="750" fill="hold"/>
                                        <p:tgtEl>
                                          <p:spTgt spid="20"/>
                                        </p:tgtEl>
                                        <p:attrNameLst>
                                          <p:attrName>ppt_x</p:attrName>
                                        </p:attrNameLst>
                                      </p:cBhvr>
                                      <p:tavLst>
                                        <p:tav tm="0">
                                          <p:val>
                                            <p:strVal val="#ppt_x"/>
                                          </p:val>
                                        </p:tav>
                                        <p:tav tm="100000">
                                          <p:val>
                                            <p:strVal val="#ppt_x"/>
                                          </p:val>
                                        </p:tav>
                                      </p:tavLst>
                                    </p:anim>
                                    <p:anim calcmode="lin" valueType="num">
                                      <p:cBhvr>
                                        <p:cTn id="21" dur="75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750"/>
                                        <p:tgtEl>
                                          <p:spTgt spid="21"/>
                                        </p:tgtEl>
                                      </p:cBhvr>
                                    </p:animEffect>
                                    <p:anim calcmode="lin" valueType="num">
                                      <p:cBhvr>
                                        <p:cTn id="25" dur="750" fill="hold"/>
                                        <p:tgtEl>
                                          <p:spTgt spid="21"/>
                                        </p:tgtEl>
                                        <p:attrNameLst>
                                          <p:attrName>ppt_x</p:attrName>
                                        </p:attrNameLst>
                                      </p:cBhvr>
                                      <p:tavLst>
                                        <p:tav tm="0">
                                          <p:val>
                                            <p:strVal val="#ppt_x"/>
                                          </p:val>
                                        </p:tav>
                                        <p:tav tm="100000">
                                          <p:val>
                                            <p:strVal val="#ppt_x"/>
                                          </p:val>
                                        </p:tav>
                                      </p:tavLst>
                                    </p:anim>
                                    <p:anim calcmode="lin" valueType="num">
                                      <p:cBhvr>
                                        <p:cTn id="26" dur="750" fill="hold"/>
                                        <p:tgtEl>
                                          <p:spTgt spid="21"/>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750"/>
                                        <p:tgtEl>
                                          <p:spTgt spid="22"/>
                                        </p:tgtEl>
                                      </p:cBhvr>
                                    </p:animEffect>
                                    <p:anim calcmode="lin" valueType="num">
                                      <p:cBhvr>
                                        <p:cTn id="31" dur="750" fill="hold"/>
                                        <p:tgtEl>
                                          <p:spTgt spid="22"/>
                                        </p:tgtEl>
                                        <p:attrNameLst>
                                          <p:attrName>ppt_x</p:attrName>
                                        </p:attrNameLst>
                                      </p:cBhvr>
                                      <p:tavLst>
                                        <p:tav tm="0">
                                          <p:val>
                                            <p:strVal val="#ppt_x"/>
                                          </p:val>
                                        </p:tav>
                                        <p:tav tm="100000">
                                          <p:val>
                                            <p:strVal val="#ppt_x"/>
                                          </p:val>
                                        </p:tav>
                                      </p:tavLst>
                                    </p:anim>
                                    <p:anim calcmode="lin" valueType="num">
                                      <p:cBhvr>
                                        <p:cTn id="32" dur="75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anim calcmode="lin" valueType="num">
                                      <p:cBhvr>
                                        <p:cTn id="36" dur="750" fill="hold"/>
                                        <p:tgtEl>
                                          <p:spTgt spid="23"/>
                                        </p:tgtEl>
                                        <p:attrNameLst>
                                          <p:attrName>ppt_x</p:attrName>
                                        </p:attrNameLst>
                                      </p:cBhvr>
                                      <p:tavLst>
                                        <p:tav tm="0">
                                          <p:val>
                                            <p:strVal val="#ppt_x"/>
                                          </p:val>
                                        </p:tav>
                                        <p:tav tm="100000">
                                          <p:val>
                                            <p:strVal val="#ppt_x"/>
                                          </p:val>
                                        </p:tav>
                                      </p:tavLst>
                                    </p:anim>
                                    <p:anim calcmode="lin" valueType="num">
                                      <p:cBhvr>
                                        <p:cTn id="37"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bldLvl="0" animBg="1"/>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08935" y="723186"/>
            <a:ext cx="595035" cy="1537326"/>
            <a:chOff x="2981435" y="923500"/>
            <a:chExt cx="595035" cy="1537326"/>
          </a:xfrm>
        </p:grpSpPr>
        <p:grpSp>
          <p:nvGrpSpPr>
            <p:cNvPr id="3" name="组合 2"/>
            <p:cNvGrpSpPr/>
            <p:nvPr/>
          </p:nvGrpSpPr>
          <p:grpSpPr>
            <a:xfrm>
              <a:off x="3007454" y="1098946"/>
              <a:ext cx="451133" cy="579887"/>
              <a:chOff x="5942013" y="2724150"/>
              <a:chExt cx="717550" cy="922338"/>
            </a:xfrm>
            <a:solidFill>
              <a:schemeClr val="accent1"/>
            </a:solidFill>
          </p:grpSpPr>
          <p:sp>
            <p:nvSpPr>
              <p:cNvPr id="7"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8"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9"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0"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4"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rot="5400000">
              <a:off x="2780440" y="1823815"/>
              <a:ext cx="9970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ONE</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981435" y="923500"/>
              <a:ext cx="595035" cy="66056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壹</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grpSp>
      <p:cxnSp>
        <p:nvCxnSpPr>
          <p:cNvPr id="25" name="直接连接符 24"/>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l="16667" r="16667"/>
          <a:stretch>
            <a:fillRect/>
          </a:stretch>
        </p:blipFill>
        <p:spPr>
          <a:xfrm>
            <a:off x="1595024" y="1585009"/>
            <a:ext cx="1672390" cy="1672390"/>
          </a:xfrm>
          <a:prstGeom prst="ellipse">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l="17020" r="17020"/>
          <a:stretch>
            <a:fillRect/>
          </a:stretch>
        </p:blipFill>
        <p:spPr>
          <a:xfrm>
            <a:off x="4905438" y="1585009"/>
            <a:ext cx="1672390" cy="1672390"/>
          </a:xfrm>
          <a:prstGeom prst="ellipse">
            <a:avLst/>
          </a:prstGeom>
        </p:spPr>
      </p:pic>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l="16667" r="16667"/>
          <a:stretch>
            <a:fillRect/>
          </a:stretch>
        </p:blipFill>
        <p:spPr>
          <a:xfrm>
            <a:off x="8164267" y="1585009"/>
            <a:ext cx="1672390" cy="1672390"/>
          </a:xfrm>
          <a:prstGeom prst="ellipse">
            <a:avLst/>
          </a:prstGeom>
        </p:spPr>
      </p:pic>
      <p:sp>
        <p:nvSpPr>
          <p:cNvPr id="19" name="文本框 18"/>
          <p:cNvSpPr txBox="1"/>
          <p:nvPr/>
        </p:nvSpPr>
        <p:spPr>
          <a:xfrm>
            <a:off x="1146200" y="3551820"/>
            <a:ext cx="1798320" cy="2208147"/>
          </a:xfrm>
          <a:prstGeom prst="rect">
            <a:avLst/>
          </a:prstGeom>
          <a:noFill/>
        </p:spPr>
        <p:txBody>
          <a:bodyPr vert="eaVert" wrap="square" rtlCol="0">
            <a:spAutoFit/>
          </a:bodyPr>
          <a:lstStyle/>
          <a:p>
            <a:pPr>
              <a:lnSpc>
                <a:spcPct val="150000"/>
              </a:lnSpc>
            </a:pPr>
            <a:r>
              <a:rPr lang="zh-CN" altLang="en-US" sz="1400" spc="230" dirty="0">
                <a:solidFill>
                  <a:schemeClr val="bg1"/>
                </a:solidFill>
                <a:latin typeface="思源宋体 CN Heavy" panose="02020900000000000000" pitchFamily="18" charset="-122"/>
                <a:ea typeface="思源宋体 CN Heavy" panose="02020900000000000000" pitchFamily="18" charset="-122"/>
              </a:rPr>
              <a:t>程朱理学恰恰在清朝前期的关键问题上适应了清朝统治者的政治需要,体现了封建统治阶级意识形态的特殊作用。</a:t>
            </a:r>
            <a:endParaRPr lang="zh-CN" altLang="en-US" sz="1400" spc="230" dirty="0">
              <a:solidFill>
                <a:schemeClr val="bg1"/>
              </a:soli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4901346" y="3552720"/>
            <a:ext cx="1475105" cy="2208147"/>
          </a:xfrm>
          <a:prstGeom prst="rect">
            <a:avLst/>
          </a:prstGeom>
          <a:noFill/>
        </p:spPr>
        <p:txBody>
          <a:bodyPr vert="eaVert" wrap="square" rtlCol="0">
            <a:spAutoFit/>
          </a:bodyPr>
          <a:lstStyle/>
          <a:p>
            <a:pPr>
              <a:lnSpc>
                <a:spcPct val="150000"/>
              </a:lnSpc>
            </a:pPr>
            <a:r>
              <a:rPr lang="zh-CN" altLang="en-US" sz="1400" spc="230" dirty="0">
                <a:solidFill>
                  <a:schemeClr val="bg1"/>
                </a:solidFill>
                <a:latin typeface="思源宋体 CN Heavy" panose="02020900000000000000" pitchFamily="18" charset="-122"/>
                <a:ea typeface="思源宋体 CN Heavy" panose="02020900000000000000" pitchFamily="18" charset="-122"/>
              </a:rPr>
              <a:t>皇权的集中不仅需要有政治权力的实际操作,而且还要有相应的理论支持。</a:t>
            </a:r>
            <a:endParaRPr lang="zh-CN" altLang="en-US" sz="1400" spc="230" dirty="0">
              <a:solidFill>
                <a:schemeClr val="bg1"/>
              </a:solidFill>
              <a:latin typeface="思源宋体 CN Heavy" panose="02020900000000000000" pitchFamily="18" charset="-122"/>
              <a:ea typeface="思源宋体 CN Heavy" panose="02020900000000000000" pitchFamily="18" charset="-122"/>
            </a:endParaRPr>
          </a:p>
        </p:txBody>
      </p:sp>
      <p:sp>
        <p:nvSpPr>
          <p:cNvPr id="21" name="文本框 20"/>
          <p:cNvSpPr txBox="1"/>
          <p:nvPr/>
        </p:nvSpPr>
        <p:spPr>
          <a:xfrm>
            <a:off x="7814655" y="3552720"/>
            <a:ext cx="1798320" cy="2208147"/>
          </a:xfrm>
          <a:prstGeom prst="rect">
            <a:avLst/>
          </a:prstGeom>
          <a:noFill/>
        </p:spPr>
        <p:txBody>
          <a:bodyPr vert="eaVert" wrap="square" rtlCol="0">
            <a:spAutoFit/>
          </a:bodyPr>
          <a:lstStyle/>
          <a:p>
            <a:pPr>
              <a:lnSpc>
                <a:spcPct val="150000"/>
              </a:lnSpc>
            </a:pPr>
            <a:r>
              <a:rPr lang="zh-CN" altLang="en-US" sz="1400" spc="230" dirty="0">
                <a:solidFill>
                  <a:schemeClr val="bg1"/>
                </a:solidFill>
                <a:latin typeface="思源宋体 CN Heavy" panose="02020900000000000000" pitchFamily="18" charset="-122"/>
                <a:ea typeface="思源宋体 CN Heavy" panose="02020900000000000000" pitchFamily="18" charset="-122"/>
              </a:rPr>
              <a:t>程朱理学对于清王朝的政权建设给予了巨大的理论支持。清统治者的治国思想基本上出于理学提供的政治模式。</a:t>
            </a:r>
            <a:endParaRPr kumimoji="1" lang="zh-CN" altLang="en-US" sz="1400" dirty="0">
              <a:solidFill>
                <a:schemeClr val="bg1"/>
              </a:solidFill>
              <a:latin typeface="思源宋体 CN Heavy" panose="02020900000000000000" pitchFamily="18" charset="-122"/>
              <a:ea typeface="思源宋体 CN Heavy" panose="02020900000000000000" pitchFamily="18" charset="-122"/>
              <a:cs typeface="方正清刻本悦宋简体" panose="02000000000000000000" charset="-122"/>
            </a:endParaRPr>
          </a:p>
        </p:txBody>
      </p:sp>
      <p:sp>
        <p:nvSpPr>
          <p:cNvPr id="22" name="椭圆 21"/>
          <p:cNvSpPr/>
          <p:nvPr/>
        </p:nvSpPr>
        <p:spPr>
          <a:xfrm>
            <a:off x="1498905" y="1497953"/>
            <a:ext cx="1846501" cy="1846501"/>
          </a:xfrm>
          <a:prstGeom prst="ellipse">
            <a:avLst/>
          </a:prstGeom>
          <a:noFill/>
          <a:ln>
            <a:solidFill>
              <a:srgbClr val="FFD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818383" y="1497953"/>
            <a:ext cx="1846501" cy="1846501"/>
          </a:xfrm>
          <a:prstGeom prst="ellipse">
            <a:avLst/>
          </a:prstGeom>
          <a:noFill/>
          <a:ln>
            <a:solidFill>
              <a:srgbClr val="FFD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066626" y="1497953"/>
            <a:ext cx="1846501" cy="1846501"/>
          </a:xfrm>
          <a:prstGeom prst="ellipse">
            <a:avLst/>
          </a:prstGeom>
          <a:noFill/>
          <a:ln>
            <a:solidFill>
              <a:srgbClr val="FFD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924667" y="3551820"/>
            <a:ext cx="420737" cy="1639040"/>
          </a:xfrm>
          <a:prstGeom prst="rect">
            <a:avLst/>
          </a:prstGeom>
          <a:solidFill>
            <a:srgbClr val="ECA505"/>
          </a:solidFill>
          <a:ln>
            <a:solidFill>
              <a:srgbClr val="ECA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rPr>
              <a:t>矛盾的解决</a:t>
            </a:r>
            <a:endParaRPr lang="zh-CN" altLang="en-US" sz="1600"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endParaRPr>
          </a:p>
        </p:txBody>
      </p:sp>
      <p:sp>
        <p:nvSpPr>
          <p:cNvPr id="27" name="矩形 26"/>
          <p:cNvSpPr/>
          <p:nvPr/>
        </p:nvSpPr>
        <p:spPr>
          <a:xfrm>
            <a:off x="6287342" y="3552720"/>
            <a:ext cx="420737" cy="1639040"/>
          </a:xfrm>
          <a:prstGeom prst="rect">
            <a:avLst/>
          </a:prstGeom>
          <a:solidFill>
            <a:srgbClr val="ECA505"/>
          </a:solidFill>
          <a:ln>
            <a:solidFill>
              <a:srgbClr val="ECA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rPr>
              <a:t>皇权的巩固</a:t>
            </a:r>
            <a:endParaRPr lang="zh-CN" altLang="en-US" sz="1600"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endParaRPr>
          </a:p>
        </p:txBody>
      </p:sp>
      <p:sp>
        <p:nvSpPr>
          <p:cNvPr id="28" name="矩形 27"/>
          <p:cNvSpPr/>
          <p:nvPr/>
        </p:nvSpPr>
        <p:spPr>
          <a:xfrm>
            <a:off x="9519944" y="3552720"/>
            <a:ext cx="420737" cy="1639040"/>
          </a:xfrm>
          <a:prstGeom prst="rect">
            <a:avLst/>
          </a:prstGeom>
          <a:solidFill>
            <a:srgbClr val="ECA505"/>
          </a:solidFill>
          <a:ln>
            <a:solidFill>
              <a:srgbClr val="ECA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rPr>
              <a:t>政权的建设</a:t>
            </a:r>
            <a:endParaRPr lang="zh-CN" altLang="en-US" sz="1600"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anim calcmode="lin" valueType="num">
                                      <p:cBhvr>
                                        <p:cTn id="13" dur="750" fill="hold"/>
                                        <p:tgtEl>
                                          <p:spTgt spid="19"/>
                                        </p:tgtEl>
                                        <p:attrNameLst>
                                          <p:attrName>ppt_x</p:attrName>
                                        </p:attrNameLst>
                                      </p:cBhvr>
                                      <p:tavLst>
                                        <p:tav tm="0">
                                          <p:val>
                                            <p:strVal val="#ppt_x"/>
                                          </p:val>
                                        </p:tav>
                                        <p:tav tm="100000">
                                          <p:val>
                                            <p:strVal val="#ppt_x"/>
                                          </p:val>
                                        </p:tav>
                                      </p:tavLst>
                                    </p:anim>
                                    <p:anim calcmode="lin" valueType="num">
                                      <p:cBhvr>
                                        <p:cTn id="14" dur="75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anim calcmode="lin" valueType="num">
                                      <p:cBhvr>
                                        <p:cTn id="18" dur="750" fill="hold"/>
                                        <p:tgtEl>
                                          <p:spTgt spid="22"/>
                                        </p:tgtEl>
                                        <p:attrNameLst>
                                          <p:attrName>ppt_x</p:attrName>
                                        </p:attrNameLst>
                                      </p:cBhvr>
                                      <p:tavLst>
                                        <p:tav tm="0">
                                          <p:val>
                                            <p:strVal val="#ppt_x"/>
                                          </p:val>
                                        </p:tav>
                                        <p:tav tm="100000">
                                          <p:val>
                                            <p:strVal val="#ppt_x"/>
                                          </p:val>
                                        </p:tav>
                                      </p:tavLst>
                                    </p:anim>
                                    <p:anim calcmode="lin" valueType="num">
                                      <p:cBhvr>
                                        <p:cTn id="19" dur="75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50"/>
                                        <p:tgtEl>
                                          <p:spTgt spid="26"/>
                                        </p:tgtEl>
                                      </p:cBhvr>
                                    </p:animEffect>
                                    <p:anim calcmode="lin" valueType="num">
                                      <p:cBhvr>
                                        <p:cTn id="23" dur="750" fill="hold"/>
                                        <p:tgtEl>
                                          <p:spTgt spid="26"/>
                                        </p:tgtEl>
                                        <p:attrNameLst>
                                          <p:attrName>ppt_x</p:attrName>
                                        </p:attrNameLst>
                                      </p:cBhvr>
                                      <p:tavLst>
                                        <p:tav tm="0">
                                          <p:val>
                                            <p:strVal val="#ppt_x"/>
                                          </p:val>
                                        </p:tav>
                                        <p:tav tm="100000">
                                          <p:val>
                                            <p:strVal val="#ppt_x"/>
                                          </p:val>
                                        </p:tav>
                                      </p:tavLst>
                                    </p:anim>
                                    <p:anim calcmode="lin" valueType="num">
                                      <p:cBhvr>
                                        <p:cTn id="24" dur="750" fill="hold"/>
                                        <p:tgtEl>
                                          <p:spTgt spid="26"/>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750"/>
                                        <p:tgtEl>
                                          <p:spTgt spid="17"/>
                                        </p:tgtEl>
                                      </p:cBhvr>
                                    </p:animEffect>
                                    <p:anim calcmode="lin" valueType="num">
                                      <p:cBhvr>
                                        <p:cTn id="29" dur="750" fill="hold"/>
                                        <p:tgtEl>
                                          <p:spTgt spid="17"/>
                                        </p:tgtEl>
                                        <p:attrNameLst>
                                          <p:attrName>ppt_x</p:attrName>
                                        </p:attrNameLst>
                                      </p:cBhvr>
                                      <p:tavLst>
                                        <p:tav tm="0">
                                          <p:val>
                                            <p:strVal val="#ppt_x"/>
                                          </p:val>
                                        </p:tav>
                                        <p:tav tm="100000">
                                          <p:val>
                                            <p:strVal val="#ppt_x"/>
                                          </p:val>
                                        </p:tav>
                                      </p:tavLst>
                                    </p:anim>
                                    <p:anim calcmode="lin" valueType="num">
                                      <p:cBhvr>
                                        <p:cTn id="30" dur="750" fill="hold"/>
                                        <p:tgtEl>
                                          <p:spTgt spid="1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750"/>
                                        <p:tgtEl>
                                          <p:spTgt spid="20"/>
                                        </p:tgtEl>
                                      </p:cBhvr>
                                    </p:animEffect>
                                    <p:anim calcmode="lin" valueType="num">
                                      <p:cBhvr>
                                        <p:cTn id="34" dur="750" fill="hold"/>
                                        <p:tgtEl>
                                          <p:spTgt spid="20"/>
                                        </p:tgtEl>
                                        <p:attrNameLst>
                                          <p:attrName>ppt_x</p:attrName>
                                        </p:attrNameLst>
                                      </p:cBhvr>
                                      <p:tavLst>
                                        <p:tav tm="0">
                                          <p:val>
                                            <p:strVal val="#ppt_x"/>
                                          </p:val>
                                        </p:tav>
                                        <p:tav tm="100000">
                                          <p:val>
                                            <p:strVal val="#ppt_x"/>
                                          </p:val>
                                        </p:tav>
                                      </p:tavLst>
                                    </p:anim>
                                    <p:anim calcmode="lin" valueType="num">
                                      <p:cBhvr>
                                        <p:cTn id="35" dur="750" fill="hold"/>
                                        <p:tgtEl>
                                          <p:spTgt spid="2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750"/>
                                        <p:tgtEl>
                                          <p:spTgt spid="23"/>
                                        </p:tgtEl>
                                      </p:cBhvr>
                                    </p:animEffect>
                                    <p:anim calcmode="lin" valueType="num">
                                      <p:cBhvr>
                                        <p:cTn id="39" dur="750" fill="hold"/>
                                        <p:tgtEl>
                                          <p:spTgt spid="23"/>
                                        </p:tgtEl>
                                        <p:attrNameLst>
                                          <p:attrName>ppt_x</p:attrName>
                                        </p:attrNameLst>
                                      </p:cBhvr>
                                      <p:tavLst>
                                        <p:tav tm="0">
                                          <p:val>
                                            <p:strVal val="#ppt_x"/>
                                          </p:val>
                                        </p:tav>
                                        <p:tav tm="100000">
                                          <p:val>
                                            <p:strVal val="#ppt_x"/>
                                          </p:val>
                                        </p:tav>
                                      </p:tavLst>
                                    </p:anim>
                                    <p:anim calcmode="lin" valueType="num">
                                      <p:cBhvr>
                                        <p:cTn id="40" dur="750" fill="hold"/>
                                        <p:tgtEl>
                                          <p:spTgt spid="2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750"/>
                                        <p:tgtEl>
                                          <p:spTgt spid="27"/>
                                        </p:tgtEl>
                                      </p:cBhvr>
                                    </p:animEffect>
                                    <p:anim calcmode="lin" valueType="num">
                                      <p:cBhvr>
                                        <p:cTn id="44" dur="750" fill="hold"/>
                                        <p:tgtEl>
                                          <p:spTgt spid="27"/>
                                        </p:tgtEl>
                                        <p:attrNameLst>
                                          <p:attrName>ppt_x</p:attrName>
                                        </p:attrNameLst>
                                      </p:cBhvr>
                                      <p:tavLst>
                                        <p:tav tm="0">
                                          <p:val>
                                            <p:strVal val="#ppt_x"/>
                                          </p:val>
                                        </p:tav>
                                        <p:tav tm="100000">
                                          <p:val>
                                            <p:strVal val="#ppt_x"/>
                                          </p:val>
                                        </p:tav>
                                      </p:tavLst>
                                    </p:anim>
                                    <p:anim calcmode="lin" valueType="num">
                                      <p:cBhvr>
                                        <p:cTn id="45" dur="750" fill="hold"/>
                                        <p:tgtEl>
                                          <p:spTgt spid="27"/>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750"/>
                                        <p:tgtEl>
                                          <p:spTgt spid="18"/>
                                        </p:tgtEl>
                                      </p:cBhvr>
                                    </p:animEffect>
                                    <p:anim calcmode="lin" valueType="num">
                                      <p:cBhvr>
                                        <p:cTn id="50" dur="750" fill="hold"/>
                                        <p:tgtEl>
                                          <p:spTgt spid="18"/>
                                        </p:tgtEl>
                                        <p:attrNameLst>
                                          <p:attrName>ppt_x</p:attrName>
                                        </p:attrNameLst>
                                      </p:cBhvr>
                                      <p:tavLst>
                                        <p:tav tm="0">
                                          <p:val>
                                            <p:strVal val="#ppt_x"/>
                                          </p:val>
                                        </p:tav>
                                        <p:tav tm="100000">
                                          <p:val>
                                            <p:strVal val="#ppt_x"/>
                                          </p:val>
                                        </p:tav>
                                      </p:tavLst>
                                    </p:anim>
                                    <p:anim calcmode="lin" valueType="num">
                                      <p:cBhvr>
                                        <p:cTn id="51" dur="75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750"/>
                                        <p:tgtEl>
                                          <p:spTgt spid="21"/>
                                        </p:tgtEl>
                                      </p:cBhvr>
                                    </p:animEffect>
                                    <p:anim calcmode="lin" valueType="num">
                                      <p:cBhvr>
                                        <p:cTn id="55" dur="750" fill="hold"/>
                                        <p:tgtEl>
                                          <p:spTgt spid="21"/>
                                        </p:tgtEl>
                                        <p:attrNameLst>
                                          <p:attrName>ppt_x</p:attrName>
                                        </p:attrNameLst>
                                      </p:cBhvr>
                                      <p:tavLst>
                                        <p:tav tm="0">
                                          <p:val>
                                            <p:strVal val="#ppt_x"/>
                                          </p:val>
                                        </p:tav>
                                        <p:tav tm="100000">
                                          <p:val>
                                            <p:strVal val="#ppt_x"/>
                                          </p:val>
                                        </p:tav>
                                      </p:tavLst>
                                    </p:anim>
                                    <p:anim calcmode="lin" valueType="num">
                                      <p:cBhvr>
                                        <p:cTn id="56" dur="750" fill="hold"/>
                                        <p:tgtEl>
                                          <p:spTgt spid="2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50"/>
                                        <p:tgtEl>
                                          <p:spTgt spid="24"/>
                                        </p:tgtEl>
                                      </p:cBhvr>
                                    </p:animEffect>
                                    <p:anim calcmode="lin" valueType="num">
                                      <p:cBhvr>
                                        <p:cTn id="60" dur="750" fill="hold"/>
                                        <p:tgtEl>
                                          <p:spTgt spid="24"/>
                                        </p:tgtEl>
                                        <p:attrNameLst>
                                          <p:attrName>ppt_x</p:attrName>
                                        </p:attrNameLst>
                                      </p:cBhvr>
                                      <p:tavLst>
                                        <p:tav tm="0">
                                          <p:val>
                                            <p:strVal val="#ppt_x"/>
                                          </p:val>
                                        </p:tav>
                                        <p:tav tm="100000">
                                          <p:val>
                                            <p:strVal val="#ppt_x"/>
                                          </p:val>
                                        </p:tav>
                                      </p:tavLst>
                                    </p:anim>
                                    <p:anim calcmode="lin" valueType="num">
                                      <p:cBhvr>
                                        <p:cTn id="61" dur="750" fill="hold"/>
                                        <p:tgtEl>
                                          <p:spTgt spid="2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750"/>
                                        <p:tgtEl>
                                          <p:spTgt spid="28"/>
                                        </p:tgtEl>
                                      </p:cBhvr>
                                    </p:animEffect>
                                    <p:anim calcmode="lin" valueType="num">
                                      <p:cBhvr>
                                        <p:cTn id="65" dur="750" fill="hold"/>
                                        <p:tgtEl>
                                          <p:spTgt spid="28"/>
                                        </p:tgtEl>
                                        <p:attrNameLst>
                                          <p:attrName>ppt_x</p:attrName>
                                        </p:attrNameLst>
                                      </p:cBhvr>
                                      <p:tavLst>
                                        <p:tav tm="0">
                                          <p:val>
                                            <p:strVal val="#ppt_x"/>
                                          </p:val>
                                        </p:tav>
                                        <p:tav tm="100000">
                                          <p:val>
                                            <p:strVal val="#ppt_x"/>
                                          </p:val>
                                        </p:tav>
                                      </p:tavLst>
                                    </p:anim>
                                    <p:anim calcmode="lin" valueType="num">
                                      <p:cBhvr>
                                        <p:cTn id="66"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animBg="1"/>
      <p:bldP spid="23" grpId="0" animBg="1"/>
      <p:bldP spid="24" grpId="0" animBg="1"/>
      <p:bldP spid="26"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08935" y="723186"/>
            <a:ext cx="595035" cy="1537326"/>
            <a:chOff x="2981435" y="923500"/>
            <a:chExt cx="595035" cy="1537326"/>
          </a:xfrm>
        </p:grpSpPr>
        <p:grpSp>
          <p:nvGrpSpPr>
            <p:cNvPr id="3" name="组合 2"/>
            <p:cNvGrpSpPr/>
            <p:nvPr/>
          </p:nvGrpSpPr>
          <p:grpSpPr>
            <a:xfrm>
              <a:off x="3007454" y="1098946"/>
              <a:ext cx="451133" cy="579887"/>
              <a:chOff x="5942013" y="2724150"/>
              <a:chExt cx="717550" cy="922338"/>
            </a:xfrm>
            <a:solidFill>
              <a:schemeClr val="accent1"/>
            </a:solidFill>
          </p:grpSpPr>
          <p:sp>
            <p:nvSpPr>
              <p:cNvPr id="6"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7"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8"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9"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0"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rot="5400000">
              <a:off x="2780440" y="1823815"/>
              <a:ext cx="9970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ONE</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981435" y="923500"/>
              <a:ext cx="595035" cy="66056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壹</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grpSp>
      <p:cxnSp>
        <p:nvCxnSpPr>
          <p:cNvPr id="13" name="直接连接符 12"/>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01594" y="2332471"/>
            <a:ext cx="10958830" cy="3292475"/>
          </a:xfrm>
          <a:prstGeom prst="rect">
            <a:avLst/>
          </a:prstGeom>
          <a:solidFill>
            <a:srgbClr val="002631"/>
          </a:solidFill>
          <a:ln>
            <a:noFill/>
          </a:ln>
          <a:effectLst>
            <a:outerShdw blurRad="254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grpSp>
        <p:nvGrpSpPr>
          <p:cNvPr id="16" name="组合 7"/>
          <p:cNvGrpSpPr/>
          <p:nvPr/>
        </p:nvGrpSpPr>
        <p:grpSpPr>
          <a:xfrm>
            <a:off x="5842734" y="1331737"/>
            <a:ext cx="5559708" cy="4930028"/>
            <a:chOff x="9606" y="2679"/>
            <a:chExt cx="6834" cy="6060"/>
          </a:xfrm>
          <a:blipFill rotWithShape="1">
            <a:blip r:embed="rId1"/>
            <a:stretch>
              <a:fillRect/>
            </a:stretch>
          </a:blipFill>
        </p:grpSpPr>
        <p:sp>
          <p:nvSpPr>
            <p:cNvPr id="18" name="矩形 17"/>
            <p:cNvSpPr/>
            <p:nvPr/>
          </p:nvSpPr>
          <p:spPr>
            <a:xfrm>
              <a:off x="9606" y="2679"/>
              <a:ext cx="1614" cy="6061"/>
            </a:xfrm>
            <a:prstGeom prst="rect">
              <a:avLst/>
            </a:prstGeom>
            <a:grpFill/>
            <a:ln w="22225">
              <a:solidFill>
                <a:srgbClr val="5C1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a:ea typeface="微软雅黑" panose="020B0503020204020204" charset="-122"/>
                <a:sym typeface="Arial" panose="020B0604020202020204"/>
              </a:endParaRPr>
            </a:p>
          </p:txBody>
        </p:sp>
        <p:sp>
          <p:nvSpPr>
            <p:cNvPr id="19" name="矩形 18"/>
            <p:cNvSpPr/>
            <p:nvPr/>
          </p:nvSpPr>
          <p:spPr>
            <a:xfrm>
              <a:off x="11346" y="2679"/>
              <a:ext cx="1614" cy="6061"/>
            </a:xfrm>
            <a:prstGeom prst="rect">
              <a:avLst/>
            </a:prstGeom>
            <a:grpFill/>
            <a:ln w="22225">
              <a:solidFill>
                <a:srgbClr val="5C1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20" name="矩形 19"/>
            <p:cNvSpPr/>
            <p:nvPr/>
          </p:nvSpPr>
          <p:spPr>
            <a:xfrm>
              <a:off x="13086" y="2679"/>
              <a:ext cx="1614" cy="6061"/>
            </a:xfrm>
            <a:prstGeom prst="rect">
              <a:avLst/>
            </a:prstGeom>
            <a:grpFill/>
            <a:ln w="22225">
              <a:solidFill>
                <a:srgbClr val="5C1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21" name="矩形 20"/>
            <p:cNvSpPr/>
            <p:nvPr/>
          </p:nvSpPr>
          <p:spPr>
            <a:xfrm>
              <a:off x="14826" y="2679"/>
              <a:ext cx="1614" cy="6061"/>
            </a:xfrm>
            <a:prstGeom prst="rect">
              <a:avLst/>
            </a:prstGeom>
            <a:grpFill/>
            <a:ln w="22225">
              <a:solidFill>
                <a:srgbClr val="5C1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grpSp>
      <p:sp>
        <p:nvSpPr>
          <p:cNvPr id="22" name="矩形 21"/>
          <p:cNvSpPr/>
          <p:nvPr/>
        </p:nvSpPr>
        <p:spPr>
          <a:xfrm>
            <a:off x="4820960" y="3040373"/>
            <a:ext cx="316664" cy="1473775"/>
          </a:xfrm>
          <a:prstGeom prst="rect">
            <a:avLst/>
          </a:prstGeom>
          <a:solidFill>
            <a:srgbClr val="ECA505"/>
          </a:solidFill>
          <a:ln>
            <a:solidFill>
              <a:srgbClr val="ECA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rPr>
              <a:t>以礼治民</a:t>
            </a:r>
            <a:endParaRPr lang="zh-CN" altLang="en-US" sz="1400"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endParaRPr>
          </a:p>
        </p:txBody>
      </p:sp>
      <p:sp>
        <p:nvSpPr>
          <p:cNvPr id="23" name="矩形 22"/>
          <p:cNvSpPr/>
          <p:nvPr/>
        </p:nvSpPr>
        <p:spPr>
          <a:xfrm>
            <a:off x="2204743" y="3040373"/>
            <a:ext cx="316713" cy="1473775"/>
          </a:xfrm>
          <a:prstGeom prst="rect">
            <a:avLst/>
          </a:prstGeom>
          <a:solidFill>
            <a:srgbClr val="ECA505"/>
          </a:solidFill>
          <a:ln>
            <a:solidFill>
              <a:srgbClr val="ECA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rPr>
              <a:t>规范社会习俗</a:t>
            </a:r>
            <a:endParaRPr lang="zh-CN" altLang="en-US" sz="1400" b="1" dirty="0">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华文新魏" panose="02010800040101010101" charset="-122"/>
              <a:sym typeface="Arial" panose="020B0604020202020204"/>
            </a:endParaRPr>
          </a:p>
        </p:txBody>
      </p:sp>
      <p:sp>
        <p:nvSpPr>
          <p:cNvPr id="24" name="文本框 23"/>
          <p:cNvSpPr txBox="1"/>
          <p:nvPr/>
        </p:nvSpPr>
        <p:spPr>
          <a:xfrm>
            <a:off x="763761" y="2868224"/>
            <a:ext cx="1336675" cy="1857299"/>
          </a:xfrm>
          <a:prstGeom prst="rect">
            <a:avLst/>
          </a:prstGeom>
          <a:noFill/>
        </p:spPr>
        <p:txBody>
          <a:bodyPr vert="eaVert" wrap="square" rtlCol="0">
            <a:spAutoFit/>
          </a:bodyPr>
          <a:lstStyle/>
          <a:p>
            <a:pPr>
              <a:lnSpc>
                <a:spcPct val="150000"/>
              </a:lnSpc>
            </a:pPr>
            <a:r>
              <a:rPr lang="zh-CN" altLang="en-US" sz="10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rPr>
              <a:t>人关后,清朝统治者面临的一个重要问题，就是尽快结束战乱,恢复社会秩序,并以“以礼治民”、“以礼化俗”的原则规范社会生活习俗。</a:t>
            </a:r>
            <a:endParaRPr lang="zh-CN" altLang="en-US" sz="10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endParaRPr>
          </a:p>
        </p:txBody>
      </p:sp>
      <p:sp>
        <p:nvSpPr>
          <p:cNvPr id="25" name="文本框 24"/>
          <p:cNvSpPr txBox="1"/>
          <p:nvPr/>
        </p:nvSpPr>
        <p:spPr>
          <a:xfrm>
            <a:off x="3534452" y="2908776"/>
            <a:ext cx="875030" cy="1816592"/>
          </a:xfrm>
          <a:prstGeom prst="rect">
            <a:avLst/>
          </a:prstGeom>
          <a:noFill/>
        </p:spPr>
        <p:txBody>
          <a:bodyPr vert="eaVert" wrap="square" rtlCol="0">
            <a:spAutoFit/>
          </a:bodyPr>
          <a:lstStyle/>
          <a:p>
            <a:pPr>
              <a:lnSpc>
                <a:spcPct val="150000"/>
              </a:lnSpc>
            </a:pPr>
            <a:r>
              <a:rPr lang="zh-CN" altLang="en-US" sz="10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rPr>
              <a:t>康熙认为程朱对于儒家《礼经》的解释最为纯正,应该是奉行的准则。</a:t>
            </a:r>
            <a:endParaRPr lang="zh-CN" altLang="en-US" sz="1000" dirty="0">
              <a:solidFill>
                <a:schemeClr val="bg1"/>
              </a:solidFill>
              <a:latin typeface="思源宋体 CN Heavy" panose="02020900000000000000" pitchFamily="18" charset="-122"/>
              <a:ea typeface="思源宋体 CN Heavy" panose="02020900000000000000" pitchFamily="18" charset="-122"/>
              <a:cs typeface="Hiragino Sans GB W3" charset="-122"/>
              <a:sym typeface="+mn-lt"/>
            </a:endParaRPr>
          </a:p>
        </p:txBody>
      </p:sp>
      <p:sp>
        <p:nvSpPr>
          <p:cNvPr id="28" name="文本框 27"/>
          <p:cNvSpPr txBox="1"/>
          <p:nvPr/>
        </p:nvSpPr>
        <p:spPr>
          <a:xfrm>
            <a:off x="474376" y="1346501"/>
            <a:ext cx="4190221" cy="829945"/>
          </a:xfrm>
          <a:prstGeom prst="rect">
            <a:avLst/>
          </a:prstGeom>
          <a:noFill/>
        </p:spPr>
        <p:txBody>
          <a:bodyPr wrap="square" rtlCol="0">
            <a:spAutoFit/>
          </a:bodyPr>
          <a:lstStyle/>
          <a:p>
            <a:r>
              <a:rPr lang="zh-CN" sz="4800" dirty="0">
                <a:solidFill>
                  <a:srgbClr val="E5B349"/>
                </a:solidFill>
                <a:latin typeface="李旭科书法 v1.4" panose="02000603000000000000" pitchFamily="2" charset="-122"/>
                <a:ea typeface="李旭科书法 v1.4" panose="02000603000000000000" pitchFamily="2" charset="-122"/>
              </a:rPr>
              <a:t>道德教化</a:t>
            </a:r>
            <a:endParaRPr lang="zh-CN" sz="4800" dirty="0">
              <a:solidFill>
                <a:srgbClr val="E5B349"/>
              </a:solidFill>
              <a:latin typeface="李旭科书法 v1.4" panose="02000603000000000000" pitchFamily="2" charset="-122"/>
              <a:ea typeface="李旭科书法 v1.4" panose="02000603000000000000" pitchFamily="2" charset="-122"/>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7867" y="1621615"/>
            <a:ext cx="476390" cy="49073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08935" y="723186"/>
            <a:ext cx="595035" cy="1537326"/>
            <a:chOff x="2981435" y="923500"/>
            <a:chExt cx="595035" cy="1537326"/>
          </a:xfrm>
        </p:grpSpPr>
        <p:grpSp>
          <p:nvGrpSpPr>
            <p:cNvPr id="3" name="组合 2"/>
            <p:cNvGrpSpPr/>
            <p:nvPr/>
          </p:nvGrpSpPr>
          <p:grpSpPr>
            <a:xfrm>
              <a:off x="3007454" y="1098946"/>
              <a:ext cx="451133" cy="579887"/>
              <a:chOff x="5942013" y="2724150"/>
              <a:chExt cx="717550" cy="922338"/>
            </a:xfrm>
            <a:solidFill>
              <a:schemeClr val="accent1"/>
            </a:solidFill>
          </p:grpSpPr>
          <p:sp>
            <p:nvSpPr>
              <p:cNvPr id="7"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8"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9"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0"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4"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rot="5400000">
              <a:off x="2780440" y="1823815"/>
              <a:ext cx="9970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ONE</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981435" y="923500"/>
              <a:ext cx="595035" cy="66056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壹</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grpSp>
      <p:cxnSp>
        <p:nvCxnSpPr>
          <p:cNvPr id="25" name="直接连接符 24"/>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081208" y="2148840"/>
            <a:ext cx="3555995" cy="1076325"/>
          </a:xfrm>
          <a:prstGeom prst="rect">
            <a:avLst/>
          </a:prstGeom>
        </p:spPr>
        <p:txBody>
          <a:bodyPr wrap="square">
            <a:spAutoFit/>
          </a:bodyPr>
          <a:lstStyle/>
          <a:p>
            <a:pPr>
              <a:lnSpc>
                <a:spcPct val="200000"/>
              </a:lnSpc>
            </a:pPr>
            <a:r>
              <a:rPr lang="zh-CN" altLang="en-US" sz="1600" spc="230" dirty="0">
                <a:solidFill>
                  <a:schemeClr val="bg1"/>
                </a:solidFill>
                <a:latin typeface="思源宋体 CN Heavy" panose="02020900000000000000" pitchFamily="18" charset="-122"/>
                <a:ea typeface="思源宋体 CN Heavy" panose="02020900000000000000" pitchFamily="18" charset="-122"/>
              </a:rPr>
              <a:t>早期启蒙思想的噩梦</a:t>
            </a:r>
            <a:endParaRPr lang="en-US" altLang="zh-CN" sz="1600" spc="230" dirty="0">
              <a:solidFill>
                <a:schemeClr val="bg1"/>
              </a:solidFill>
              <a:latin typeface="思源宋体 CN Heavy" panose="02020900000000000000" pitchFamily="18" charset="-122"/>
              <a:ea typeface="思源宋体 CN Heavy" panose="02020900000000000000" pitchFamily="18" charset="-122"/>
            </a:endParaRPr>
          </a:p>
          <a:p>
            <a:pPr>
              <a:lnSpc>
                <a:spcPct val="200000"/>
              </a:lnSpc>
            </a:pPr>
            <a:r>
              <a:rPr lang="zh-CN" altLang="en-US" sz="1600" spc="230" dirty="0">
                <a:solidFill>
                  <a:schemeClr val="bg1"/>
                </a:solidFill>
                <a:latin typeface="思源宋体 CN Heavy" panose="02020900000000000000" pitchFamily="18" charset="-122"/>
                <a:ea typeface="思源宋体 CN Heavy" panose="02020900000000000000" pitchFamily="18" charset="-122"/>
              </a:rPr>
              <a:t>实现稳定天下的利器</a:t>
            </a:r>
            <a:endParaRPr lang="zh-CN" altLang="en-US" sz="1600" spc="230" dirty="0">
              <a:solidFill>
                <a:schemeClr val="bg1"/>
              </a:solidFill>
              <a:latin typeface="思源宋体 CN Heavy" panose="02020900000000000000" pitchFamily="18" charset="-122"/>
              <a:ea typeface="思源宋体 CN Heavy" panose="02020900000000000000" pitchFamily="18" charset="-122"/>
            </a:endParaRPr>
          </a:p>
        </p:txBody>
      </p:sp>
      <p:pic>
        <p:nvPicPr>
          <p:cNvPr id="30" name="图片 29" descr="图片包含 户外, 天空, 建筑物&#10;&#10;自动生成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285302" cy="6858000"/>
          </a:xfrm>
          <a:prstGeom prst="rect">
            <a:avLst/>
          </a:prstGeom>
        </p:spPr>
      </p:pic>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30" y="1074420"/>
            <a:ext cx="4639748" cy="68580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par>
                                <p:cTn id="8" presetID="1" presetClass="entr" presetSubtype="0" fill="hold" grpId="0" nodeType="withEffect">
                                  <p:stCondLst>
                                    <p:cond delay="0"/>
                                  </p:stCondLst>
                                  <p:iterate type="wd">
                                    <p:tmAbs val="200"/>
                                  </p:iterate>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4604822" y="144848"/>
            <a:ext cx="6047772" cy="7378532"/>
          </a:xfrm>
          <a:prstGeom prst="rect">
            <a:avLst/>
          </a:prstGeom>
        </p:spPr>
      </p:pic>
      <p:grpSp>
        <p:nvGrpSpPr>
          <p:cNvPr id="2" name="组合 1"/>
          <p:cNvGrpSpPr/>
          <p:nvPr/>
        </p:nvGrpSpPr>
        <p:grpSpPr>
          <a:xfrm>
            <a:off x="11408935" y="723186"/>
            <a:ext cx="595035" cy="1537326"/>
            <a:chOff x="2981435" y="923500"/>
            <a:chExt cx="595035" cy="1537326"/>
          </a:xfrm>
        </p:grpSpPr>
        <p:grpSp>
          <p:nvGrpSpPr>
            <p:cNvPr id="3" name="组合 2"/>
            <p:cNvGrpSpPr/>
            <p:nvPr/>
          </p:nvGrpSpPr>
          <p:grpSpPr>
            <a:xfrm>
              <a:off x="3007454" y="1098946"/>
              <a:ext cx="451133" cy="579887"/>
              <a:chOff x="5942013" y="2724150"/>
              <a:chExt cx="717550" cy="922338"/>
            </a:xfrm>
            <a:solidFill>
              <a:schemeClr val="accent1"/>
            </a:solidFill>
          </p:grpSpPr>
          <p:sp>
            <p:nvSpPr>
              <p:cNvPr id="6" name="Freeform 5"/>
              <p:cNvSpPr/>
              <p:nvPr/>
            </p:nvSpPr>
            <p:spPr bwMode="auto">
              <a:xfrm>
                <a:off x="6083300" y="2724150"/>
                <a:ext cx="20638" cy="17463"/>
              </a:xfrm>
              <a:custGeom>
                <a:avLst/>
                <a:gdLst>
                  <a:gd name="T0" fmla="*/ 5 w 5"/>
                  <a:gd name="T1" fmla="*/ 2 h 4"/>
                  <a:gd name="T2" fmla="*/ 3 w 5"/>
                  <a:gd name="T3" fmla="*/ 3 h 4"/>
                  <a:gd name="T4" fmla="*/ 2 w 5"/>
                  <a:gd name="T5" fmla="*/ 4 h 4"/>
                  <a:gd name="T6" fmla="*/ 0 w 5"/>
                  <a:gd name="T7" fmla="*/ 3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4" y="3"/>
                      <a:pt x="3" y="3"/>
                    </a:cubicBezTo>
                    <a:cubicBezTo>
                      <a:pt x="5" y="3"/>
                      <a:pt x="2" y="2"/>
                      <a:pt x="2" y="4"/>
                    </a:cubicBezTo>
                    <a:cubicBezTo>
                      <a:pt x="1" y="3"/>
                      <a:pt x="2" y="3"/>
                      <a:pt x="0" y="3"/>
                    </a:cubicBezTo>
                    <a:cubicBezTo>
                      <a:pt x="0" y="0"/>
                      <a:pt x="4"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7" name="Freeform 6"/>
              <p:cNvSpPr/>
              <p:nvPr/>
            </p:nvSpPr>
            <p:spPr bwMode="auto">
              <a:xfrm>
                <a:off x="6121400" y="2732088"/>
                <a:ext cx="22225" cy="9525"/>
              </a:xfrm>
              <a:custGeom>
                <a:avLst/>
                <a:gdLst>
                  <a:gd name="T0" fmla="*/ 2 w 5"/>
                  <a:gd name="T1" fmla="*/ 1 h 2"/>
                  <a:gd name="T2" fmla="*/ 5 w 5"/>
                  <a:gd name="T3" fmla="*/ 0 h 2"/>
                  <a:gd name="T4" fmla="*/ 4 w 5"/>
                  <a:gd name="T5" fmla="*/ 2 h 2"/>
                  <a:gd name="T6" fmla="*/ 0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3" y="1"/>
                      <a:pt x="3" y="0"/>
                      <a:pt x="5" y="0"/>
                    </a:cubicBezTo>
                    <a:cubicBezTo>
                      <a:pt x="5" y="2"/>
                      <a:pt x="4" y="1"/>
                      <a:pt x="4" y="2"/>
                    </a:cubicBezTo>
                    <a:cubicBezTo>
                      <a:pt x="3" y="2"/>
                      <a:pt x="1" y="2"/>
                      <a:pt x="0" y="1"/>
                    </a:cubicBezTo>
                    <a:cubicBezTo>
                      <a:pt x="0"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8" name="Freeform 7"/>
              <p:cNvSpPr/>
              <p:nvPr/>
            </p:nvSpPr>
            <p:spPr bwMode="auto">
              <a:xfrm>
                <a:off x="6108700" y="2728913"/>
                <a:ext cx="7938" cy="15875"/>
              </a:xfrm>
              <a:custGeom>
                <a:avLst/>
                <a:gdLst>
                  <a:gd name="T0" fmla="*/ 0 w 2"/>
                  <a:gd name="T1" fmla="*/ 2 h 4"/>
                  <a:gd name="T2" fmla="*/ 0 w 2"/>
                  <a:gd name="T3" fmla="*/ 3 h 4"/>
                  <a:gd name="T4" fmla="*/ 0 w 2"/>
                  <a:gd name="T5" fmla="*/ 2 h 4"/>
                  <a:gd name="T6" fmla="*/ 1 w 2"/>
                  <a:gd name="T7" fmla="*/ 2 h 4"/>
                  <a:gd name="T8" fmla="*/ 0 w 2"/>
                  <a:gd name="T9" fmla="*/ 2 h 4"/>
                </a:gdLst>
                <a:ahLst/>
                <a:cxnLst>
                  <a:cxn ang="0">
                    <a:pos x="T0" y="T1"/>
                  </a:cxn>
                  <a:cxn ang="0">
                    <a:pos x="T2" y="T3"/>
                  </a:cxn>
                  <a:cxn ang="0">
                    <a:pos x="T4" y="T5"/>
                  </a:cxn>
                  <a:cxn ang="0">
                    <a:pos x="T6" y="T7"/>
                  </a:cxn>
                  <a:cxn ang="0">
                    <a:pos x="T8" y="T9"/>
                  </a:cxn>
                </a:cxnLst>
                <a:rect l="0" t="0" r="r" b="b"/>
                <a:pathLst>
                  <a:path w="2" h="4">
                    <a:moveTo>
                      <a:pt x="0" y="2"/>
                    </a:moveTo>
                    <a:cubicBezTo>
                      <a:pt x="1" y="0"/>
                      <a:pt x="2" y="4"/>
                      <a:pt x="0" y="3"/>
                    </a:cubicBezTo>
                    <a:cubicBezTo>
                      <a:pt x="1" y="3"/>
                      <a:pt x="0" y="2"/>
                      <a:pt x="0" y="2"/>
                    </a:cubicBezTo>
                    <a:cubicBezTo>
                      <a:pt x="0"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9" name="Freeform 8"/>
              <p:cNvSpPr/>
              <p:nvPr/>
            </p:nvSpPr>
            <p:spPr bwMode="auto">
              <a:xfrm>
                <a:off x="5972175" y="2744788"/>
                <a:ext cx="12700" cy="9525"/>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2"/>
                      <a:pt x="1" y="0"/>
                      <a:pt x="0" y="1"/>
                    </a:cubicBezTo>
                    <a:cubicBezTo>
                      <a:pt x="0"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0" name="Line 9"/>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Line 10"/>
              <p:cNvSpPr>
                <a:spLocks noChangeShapeType="1"/>
              </p:cNvSpPr>
              <p:nvPr/>
            </p:nvSpPr>
            <p:spPr bwMode="auto">
              <a:xfrm>
                <a:off x="6659563" y="364648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12"/>
              <p:cNvSpPr/>
              <p:nvPr/>
            </p:nvSpPr>
            <p:spPr bwMode="auto">
              <a:xfrm>
                <a:off x="5942013" y="2749550"/>
                <a:ext cx="12700" cy="17463"/>
              </a:xfrm>
              <a:custGeom>
                <a:avLst/>
                <a:gdLst>
                  <a:gd name="T0" fmla="*/ 2 w 3"/>
                  <a:gd name="T1" fmla="*/ 0 h 4"/>
                  <a:gd name="T2" fmla="*/ 0 w 3"/>
                  <a:gd name="T3" fmla="*/ 3 h 4"/>
                  <a:gd name="T4" fmla="*/ 0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3" y="0"/>
                      <a:pt x="2" y="4"/>
                      <a:pt x="0" y="3"/>
                    </a:cubicBezTo>
                    <a:cubicBezTo>
                      <a:pt x="2" y="2"/>
                      <a:pt x="0" y="2"/>
                      <a:pt x="0" y="1"/>
                    </a:cubicBezTo>
                    <a:cubicBezTo>
                      <a:pt x="1" y="0"/>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rot="5400000">
              <a:off x="2780440" y="1823815"/>
              <a:ext cx="9970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rPr>
                <a:t>PART ONE</a:t>
              </a:r>
              <a:endParaRPr kumimoji="0" lang="zh-CN" altLang="en-US" sz="1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981435" y="923500"/>
              <a:ext cx="595035" cy="660565"/>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rPr>
                <a:t>壹</a:t>
              </a:r>
              <a:endParaRPr kumimoji="0" lang="zh-CN" altLang="en-US" sz="3200" b="0" i="0" u="none" strike="noStrike" kern="1200" cap="none" spc="0" normalizeH="0" baseline="0" noProof="0" dirty="0">
                <a:ln>
                  <a:noFill/>
                </a:ln>
                <a:solidFill>
                  <a:srgbClr val="E5B349"/>
                </a:solidFill>
                <a:effectLst/>
                <a:uLnTx/>
                <a:uFillTx/>
                <a:latin typeface="思源宋体 CN Heavy" panose="02020900000000000000" pitchFamily="18" charset="-122"/>
                <a:ea typeface="思源宋体 CN Heavy" panose="02020900000000000000" pitchFamily="18" charset="-122"/>
                <a:cs typeface="+mn-cs"/>
              </a:endParaRPr>
            </a:p>
          </p:txBody>
        </p:sp>
      </p:grpSp>
      <p:cxnSp>
        <p:nvCxnSpPr>
          <p:cNvPr id="13" name="直接连接符 12"/>
          <p:cNvCxnSpPr/>
          <p:nvPr/>
        </p:nvCxnSpPr>
        <p:spPr>
          <a:xfrm>
            <a:off x="11706455" y="2148840"/>
            <a:ext cx="0" cy="4709160"/>
          </a:xfrm>
          <a:prstGeom prst="line">
            <a:avLst/>
          </a:prstGeom>
          <a:ln>
            <a:solidFill>
              <a:srgbClr val="ECA505"/>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22755" y="2260512"/>
            <a:ext cx="668909" cy="1568450"/>
          </a:xfrm>
          <a:prstGeom prst="rect">
            <a:avLst/>
          </a:prstGeom>
          <a:noFill/>
        </p:spPr>
        <p:txBody>
          <a:bodyPr wrap="square" rtlCol="0">
            <a:spAutoFit/>
          </a:bodyPr>
          <a:lstStyle/>
          <a:p>
            <a:r>
              <a:rPr lang="zh-CN" altLang="en-US" sz="4800" dirty="0">
                <a:solidFill>
                  <a:srgbClr val="E5B349"/>
                </a:solidFill>
                <a:latin typeface="李旭科书法 v1.4" panose="02000603000000000000" pitchFamily="2" charset="-122"/>
                <a:ea typeface="李旭科书法 v1.4" panose="02000603000000000000" pitchFamily="2" charset="-122"/>
              </a:rPr>
              <a:t>心学</a:t>
            </a:r>
            <a:endParaRPr lang="zh-CN" altLang="en-US" sz="4800" dirty="0">
              <a:solidFill>
                <a:srgbClr val="E5B349"/>
              </a:solidFill>
              <a:latin typeface="李旭科书法 v1.4" panose="02000603000000000000" pitchFamily="2" charset="-122"/>
              <a:ea typeface="李旭科书法 v1.4" panose="02000603000000000000" pitchFamily="2" charset="-122"/>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4846" y="3965837"/>
            <a:ext cx="476390" cy="490735"/>
          </a:xfrm>
          <a:prstGeom prst="rect">
            <a:avLst/>
          </a:prstGeom>
        </p:spPr>
      </p:pic>
      <p:sp>
        <p:nvSpPr>
          <p:cNvPr id="20" name="矩形 19"/>
          <p:cNvSpPr/>
          <p:nvPr/>
        </p:nvSpPr>
        <p:spPr>
          <a:xfrm>
            <a:off x="773361" y="2496577"/>
            <a:ext cx="3506470" cy="2142900"/>
          </a:xfrm>
          <a:prstGeom prst="rect">
            <a:avLst/>
          </a:prstGeom>
        </p:spPr>
        <p:txBody>
          <a:bodyPr vert="eaVert" wrap="square">
            <a:spAutoFit/>
          </a:bodyPr>
          <a:lstStyle/>
          <a:p>
            <a:pPr>
              <a:lnSpc>
                <a:spcPct val="150000"/>
              </a:lnSpc>
            </a:pPr>
            <a:r>
              <a:rPr sz="1600" spc="230" dirty="0">
                <a:solidFill>
                  <a:schemeClr val="bg1"/>
                </a:solidFill>
                <a:latin typeface="思源宋体 CN Heavy" panose="02020900000000000000" pitchFamily="18" charset="-122"/>
                <a:ea typeface="思源宋体 CN Heavy" panose="02020900000000000000" pitchFamily="18" charset="-122"/>
              </a:rPr>
              <a:t>清王朝为了维护自身的统治，是需要培养一种为自己所用的思想理念的。</a:t>
            </a:r>
            <a:endParaRPr sz="1600" spc="230" dirty="0">
              <a:solidFill>
                <a:schemeClr val="bg1"/>
              </a:solidFill>
              <a:latin typeface="思源宋体 CN Heavy" panose="02020900000000000000" pitchFamily="18" charset="-122"/>
              <a:ea typeface="思源宋体 CN Heavy" panose="02020900000000000000" pitchFamily="18" charset="-122"/>
            </a:endParaRPr>
          </a:p>
          <a:p>
            <a:pPr>
              <a:lnSpc>
                <a:spcPct val="150000"/>
              </a:lnSpc>
            </a:pPr>
            <a:r>
              <a:rPr lang="zh-CN" sz="1600" spc="230" dirty="0">
                <a:solidFill>
                  <a:schemeClr val="bg1"/>
                </a:solidFill>
                <a:latin typeface="思源宋体 CN Heavy" panose="02020900000000000000" pitchFamily="18" charset="-122"/>
                <a:ea typeface="思源宋体 CN Heavy" panose="02020900000000000000" pitchFamily="18" charset="-122"/>
              </a:rPr>
              <a:t>心学</a:t>
            </a:r>
            <a:r>
              <a:rPr sz="1600" spc="230" dirty="0">
                <a:solidFill>
                  <a:schemeClr val="bg1"/>
                </a:solidFill>
                <a:latin typeface="思源宋体 CN Heavy" panose="02020900000000000000" pitchFamily="18" charset="-122"/>
                <a:ea typeface="思源宋体 CN Heavy" panose="02020900000000000000" pitchFamily="18" charset="-122"/>
              </a:rPr>
              <a:t>在解放人性上面是有积极作用，对于清朝的愚民统治具有极大的杀伤力。</a:t>
            </a:r>
            <a:endParaRPr sz="1600" spc="230" dirty="0">
              <a:solidFill>
                <a:schemeClr val="bg1"/>
              </a:solidFill>
              <a:latin typeface="思源宋体 CN Heavy" panose="02020900000000000000" pitchFamily="18" charset="-122"/>
              <a:ea typeface="思源宋体 CN Heavy" panose="02020900000000000000" pitchFamily="18"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750"/>
                                        <p:tgtEl>
                                          <p:spTgt spid="19"/>
                                        </p:tgtEl>
                                      </p:cBhvr>
                                    </p:animEffect>
                                    <p:anim calcmode="lin" valueType="num">
                                      <p:cBhvr>
                                        <p:cTn id="19" dur="750" fill="hold"/>
                                        <p:tgtEl>
                                          <p:spTgt spid="19"/>
                                        </p:tgtEl>
                                        <p:attrNameLst>
                                          <p:attrName>ppt_x</p:attrName>
                                        </p:attrNameLst>
                                      </p:cBhvr>
                                      <p:tavLst>
                                        <p:tav tm="0">
                                          <p:val>
                                            <p:strVal val="#ppt_x"/>
                                          </p:val>
                                        </p:tav>
                                        <p:tav tm="100000">
                                          <p:val>
                                            <p:strVal val="#ppt_x"/>
                                          </p:val>
                                        </p:tav>
                                      </p:tavLst>
                                    </p:anim>
                                    <p:anim calcmode="lin" valueType="num">
                                      <p:cBhvr>
                                        <p:cTn id="20" dur="750" fill="hold"/>
                                        <p:tgtEl>
                                          <p:spTgt spid="19"/>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anim calcmode="lin" valueType="num">
                                      <p:cBhvr>
                                        <p:cTn id="25" dur="750" fill="hold"/>
                                        <p:tgtEl>
                                          <p:spTgt spid="20"/>
                                        </p:tgtEl>
                                        <p:attrNameLst>
                                          <p:attrName>ppt_x</p:attrName>
                                        </p:attrNameLst>
                                      </p:cBhvr>
                                      <p:tavLst>
                                        <p:tav tm="0">
                                          <p:val>
                                            <p:strVal val="#ppt_x"/>
                                          </p:val>
                                        </p:tav>
                                        <p:tav tm="100000">
                                          <p:val>
                                            <p:strVal val="#ppt_x"/>
                                          </p:val>
                                        </p:tav>
                                      </p:tavLst>
                                    </p:anim>
                                    <p:anim calcmode="lin" valueType="num">
                                      <p:cBhvr>
                                        <p:cTn id="26" dur="75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386506" y="-1"/>
            <a:ext cx="3418988" cy="6898275"/>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pic>
        <p:nvPicPr>
          <p:cNvPr id="20" name="图片 19"/>
          <p:cNvPicPr>
            <a:picLocks noChangeAspect="1"/>
          </p:cNvPicPr>
          <p:nvPr/>
        </p:nvPicPr>
        <p:blipFill rotWithShape="1">
          <a:blip r:embed="rId1" cstate="screen"/>
          <a:srcRect/>
          <a:stretch>
            <a:fillRect/>
          </a:stretch>
        </p:blipFill>
        <p:spPr>
          <a:xfrm>
            <a:off x="3153817" y="-1798845"/>
            <a:ext cx="6018278" cy="2938612"/>
          </a:xfrm>
          <a:prstGeom prst="rect">
            <a:avLst/>
          </a:prstGeom>
        </p:spPr>
      </p:pic>
      <p:pic>
        <p:nvPicPr>
          <p:cNvPr id="17" name="图片 16"/>
          <p:cNvPicPr>
            <a:picLocks noChangeAspect="1"/>
          </p:cNvPicPr>
          <p:nvPr/>
        </p:nvPicPr>
        <p:blipFill rotWithShape="1">
          <a:blip r:embed="rId2">
            <a:duotone>
              <a:prstClr val="black"/>
              <a:srgbClr val="44546A">
                <a:tint val="45000"/>
                <a:satMod val="400000"/>
              </a:srgbClr>
            </a:duotone>
            <a:extLst>
              <a:ext uri="{28A0092B-C50C-407E-A947-70E740481C1C}">
                <a14:useLocalDpi xmlns:a14="http://schemas.microsoft.com/office/drawing/2010/main" val="0"/>
              </a:ext>
            </a:extLst>
          </a:blip>
          <a:srcRect l="4437" r="4653" b="21564"/>
          <a:stretch>
            <a:fillRect/>
          </a:stretch>
        </p:blipFill>
        <p:spPr>
          <a:xfrm>
            <a:off x="0" y="3168767"/>
            <a:ext cx="12177486" cy="3696490"/>
          </a:xfrm>
          <a:prstGeom prst="rect">
            <a:avLst/>
          </a:prstGeom>
        </p:spPr>
      </p:pic>
      <p:pic>
        <p:nvPicPr>
          <p:cNvPr id="9" name="图片 8" descr="图片包含 纸夹&#10;&#10;自动生成的说明"/>
          <p:cNvPicPr>
            <a:picLocks noChangeAspect="1"/>
          </p:cNvPicPr>
          <p:nvPr/>
        </p:nvPicPr>
        <p:blipFill rotWithShape="1">
          <a:blip r:embed="rId3">
            <a:extLst>
              <a:ext uri="{28A0092B-C50C-407E-A947-70E740481C1C}">
                <a14:useLocalDpi xmlns:a14="http://schemas.microsoft.com/office/drawing/2010/main" val="0"/>
              </a:ext>
            </a:extLst>
          </a:blip>
          <a:srcRect l="24164" t="45555" r="18107" b="16534"/>
          <a:stretch>
            <a:fillRect/>
          </a:stretch>
        </p:blipFill>
        <p:spPr>
          <a:xfrm flipV="1">
            <a:off x="10404784" y="886248"/>
            <a:ext cx="1951519" cy="841119"/>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61848" t="22934" b="53123"/>
          <a:stretch>
            <a:fillRect/>
          </a:stretch>
        </p:blipFill>
        <p:spPr>
          <a:xfrm>
            <a:off x="8054224" y="2938986"/>
            <a:ext cx="1699415" cy="1576341"/>
          </a:xfrm>
          <a:prstGeom prst="rect">
            <a:avLst/>
          </a:prstGeom>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6529" t="11742" r="7941" b="19483"/>
          <a:stretch>
            <a:fillRect/>
          </a:stretch>
        </p:blipFill>
        <p:spPr>
          <a:xfrm>
            <a:off x="8529123" y="1139767"/>
            <a:ext cx="1612345" cy="1562426"/>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9658" y="3350725"/>
            <a:ext cx="1517788" cy="1829129"/>
          </a:xfrm>
          <a:prstGeom prst="rect">
            <a:avLst/>
          </a:prstGeom>
        </p:spPr>
      </p:pic>
      <p:pic>
        <p:nvPicPr>
          <p:cNvPr id="33" name="图片 32"/>
          <p:cNvPicPr>
            <a:picLocks noChangeAspect="1"/>
          </p:cNvPicPr>
          <p:nvPr/>
        </p:nvPicPr>
        <p:blipFill rotWithShape="1">
          <a:blip r:embed="rId4">
            <a:extLst>
              <a:ext uri="{28A0092B-C50C-407E-A947-70E740481C1C}">
                <a14:useLocalDpi xmlns:a14="http://schemas.microsoft.com/office/drawing/2010/main" val="0"/>
              </a:ext>
            </a:extLst>
          </a:blip>
          <a:srcRect l="61848" t="22934" b="53123"/>
          <a:stretch>
            <a:fillRect/>
          </a:stretch>
        </p:blipFill>
        <p:spPr>
          <a:xfrm rot="12340317">
            <a:off x="2774451" y="1254295"/>
            <a:ext cx="1699415" cy="1576341"/>
          </a:xfrm>
          <a:prstGeom prst="rect">
            <a:avLst/>
          </a:prstGeom>
        </p:spPr>
      </p:pic>
      <p:sp>
        <p:nvSpPr>
          <p:cNvPr id="15" name="文本框 14"/>
          <p:cNvSpPr txBox="1"/>
          <p:nvPr/>
        </p:nvSpPr>
        <p:spPr>
          <a:xfrm>
            <a:off x="5450840" y="1139825"/>
            <a:ext cx="1290320" cy="5970905"/>
          </a:xfrm>
          <a:prstGeom prst="rect">
            <a:avLst/>
          </a:prstGeom>
          <a:noFill/>
        </p:spPr>
        <p:txBody>
          <a:bodyPr vert="eaVert" wrap="square" rtlCol="0">
            <a:spAutoFit/>
          </a:bodyPr>
          <a:lstStyle/>
          <a:p>
            <a:pPr lvl="0"/>
            <a:r>
              <a:rPr lang="zh-CN" altLang="en-US" sz="7200" dirty="0">
                <a:solidFill>
                  <a:srgbClr val="E5B349"/>
                </a:solidFill>
                <a:latin typeface="李旭科书法 v1.4" panose="02000603000000000000" pitchFamily="2" charset="-122"/>
                <a:ea typeface="李旭科书法 v1.4" panose="02000603000000000000" pitchFamily="2" charset="-122"/>
              </a:rPr>
              <a:t>帝国的黄昏</a:t>
            </a:r>
            <a:endParaRPr lang="zh-CN" altLang="en-US" sz="7200" dirty="0">
              <a:solidFill>
                <a:srgbClr val="E5B349"/>
              </a:solidFill>
              <a:latin typeface="李旭科书法 v1.4" panose="02000603000000000000" pitchFamily="2" charset="-122"/>
              <a:ea typeface="李旭科书法 v1.4" panose="02000603000000000000" pitchFamily="2" charset="-122"/>
            </a:endParaRPr>
          </a:p>
        </p:txBody>
      </p:sp>
      <p:pic>
        <p:nvPicPr>
          <p:cNvPr id="16" name="图片 15"/>
          <p:cNvPicPr>
            <a:picLocks noChangeAspect="1"/>
          </p:cNvPicPr>
          <p:nvPr/>
        </p:nvPicPr>
        <p:blipFill>
          <a:blip r:embed="rId6"/>
          <a:stretch>
            <a:fillRect/>
          </a:stretch>
        </p:blipFill>
        <p:spPr>
          <a:xfrm>
            <a:off x="36513" y="4936717"/>
            <a:ext cx="12192000" cy="1961558"/>
          </a:xfrm>
          <a:prstGeom prst="rect">
            <a:avLst/>
          </a:prstGeom>
        </p:spPr>
      </p:pic>
      <p:pic>
        <p:nvPicPr>
          <p:cNvPr id="21" name="图片 20"/>
          <p:cNvPicPr>
            <a:picLocks noChangeAspect="1"/>
          </p:cNvPicPr>
          <p:nvPr/>
        </p:nvPicPr>
        <p:blipFill>
          <a:blip r:embed="rId7" cstate="screen"/>
          <a:stretch>
            <a:fillRect/>
          </a:stretch>
        </p:blipFill>
        <p:spPr>
          <a:xfrm>
            <a:off x="36513" y="56896"/>
            <a:ext cx="3122239" cy="32168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0">
      <a:majorFont>
        <a:latin typeface="Century Gothic"/>
        <a:ea typeface="思源黑体 CN Light"/>
        <a:cs typeface=""/>
      </a:majorFont>
      <a:minorFont>
        <a:latin typeface="Century Gothic"/>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1374</Words>
  <Application>WPS 演示</Application>
  <PresentationFormat>宽屏</PresentationFormat>
  <Paragraphs>183</Paragraphs>
  <Slides>18</Slides>
  <Notes>24</Notes>
  <HiddenSlides>0</HiddenSlides>
  <MMClips>2</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18</vt:i4>
      </vt:variant>
    </vt:vector>
  </HeadingPairs>
  <TitlesOfParts>
    <vt:vector size="37" baseType="lpstr">
      <vt:lpstr>Arial</vt:lpstr>
      <vt:lpstr>宋体</vt:lpstr>
      <vt:lpstr>Wingdings</vt:lpstr>
      <vt:lpstr>Century Gothic</vt:lpstr>
      <vt:lpstr>Arial</vt:lpstr>
      <vt:lpstr>微软雅黑</vt:lpstr>
      <vt:lpstr>李旭科书法 v1.4</vt:lpstr>
      <vt:lpstr>Calibri</vt:lpstr>
      <vt:lpstr>等线</vt:lpstr>
      <vt:lpstr>思源宋体 CN Heavy</vt:lpstr>
      <vt:lpstr>华文新魏</vt:lpstr>
      <vt:lpstr>Hiragino Sans GB W3</vt:lpstr>
      <vt:lpstr>方正清刻本悦宋简体</vt:lpstr>
      <vt:lpstr>Arial Unicode MS</vt:lpstr>
      <vt:lpstr>思源黑体 CN Light</vt:lpstr>
      <vt:lpstr>黑体</vt:lpstr>
      <vt:lpstr>李旭科书法</vt:lpstr>
      <vt:lpstr>Office Theme</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故宫</dc:title>
  <dc:creator>WIN7</dc:creator>
  <cp:lastModifiedBy>sulei</cp:lastModifiedBy>
  <cp:revision>73</cp:revision>
  <dcterms:created xsi:type="dcterms:W3CDTF">2017-08-18T03:02:00Z</dcterms:created>
  <dcterms:modified xsi:type="dcterms:W3CDTF">2018-12-23T15:36:09Z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2052-11.1.0.8205</vt:lpwstr>
  </property>
</Properties>
</file>